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71" r:id="rId8"/>
    <p:sldId id="263" r:id="rId9"/>
    <p:sldId id="269" r:id="rId10"/>
    <p:sldId id="270" r:id="rId11"/>
    <p:sldId id="265" r:id="rId12"/>
    <p:sldId id="267" r:id="rId13"/>
    <p:sldId id="268" r:id="rId14"/>
    <p:sldId id="266" r:id="rId1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08E300-11B2-7FD7-102B-6168ACD95056}" v="78" dt="2024-10-22T23:50:15.5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. RODRIGUEZ CARRASCO" userId="S::luc.rodriguezc@duocuc.cl::66589016-87c0-46be-9615-0ad796d23d26" providerId="AD" clId="Web-{4AE305F3-0250-8F5B-0447-11EDC051DAC2}"/>
    <pc:docChg chg="modSld">
      <pc:chgData name="LUCAS . RODRIGUEZ CARRASCO" userId="S::luc.rodriguezc@duocuc.cl::66589016-87c0-46be-9615-0ad796d23d26" providerId="AD" clId="Web-{4AE305F3-0250-8F5B-0447-11EDC051DAC2}" dt="2024-10-16T20:44:28.816" v="20" actId="20577"/>
      <pc:docMkLst>
        <pc:docMk/>
      </pc:docMkLst>
      <pc:sldChg chg="modSp">
        <pc:chgData name="LUCAS . RODRIGUEZ CARRASCO" userId="S::luc.rodriguezc@duocuc.cl::66589016-87c0-46be-9615-0ad796d23d26" providerId="AD" clId="Web-{4AE305F3-0250-8F5B-0447-11EDC051DAC2}" dt="2024-10-16T20:43:35.970" v="10" actId="20577"/>
        <pc:sldMkLst>
          <pc:docMk/>
          <pc:sldMk cId="3964199749" sldId="260"/>
        </pc:sldMkLst>
        <pc:spChg chg="mod">
          <ac:chgData name="LUCAS . RODRIGUEZ CARRASCO" userId="S::luc.rodriguezc@duocuc.cl::66589016-87c0-46be-9615-0ad796d23d26" providerId="AD" clId="Web-{4AE305F3-0250-8F5B-0447-11EDC051DAC2}" dt="2024-10-16T20:43:35.970" v="10" actId="20577"/>
          <ac:spMkLst>
            <pc:docMk/>
            <pc:sldMk cId="3964199749" sldId="260"/>
            <ac:spMk id="2" creationId="{96D0EB50-42D6-926A-9157-E0ADB40E3D5E}"/>
          </ac:spMkLst>
        </pc:spChg>
      </pc:sldChg>
      <pc:sldChg chg="modSp">
        <pc:chgData name="LUCAS . RODRIGUEZ CARRASCO" userId="S::luc.rodriguezc@duocuc.cl::66589016-87c0-46be-9615-0ad796d23d26" providerId="AD" clId="Web-{4AE305F3-0250-8F5B-0447-11EDC051DAC2}" dt="2024-10-16T20:44:28.816" v="20" actId="20577"/>
        <pc:sldMkLst>
          <pc:docMk/>
          <pc:sldMk cId="3299956469" sldId="264"/>
        </pc:sldMkLst>
        <pc:spChg chg="mod">
          <ac:chgData name="LUCAS . RODRIGUEZ CARRASCO" userId="S::luc.rodriguezc@duocuc.cl::66589016-87c0-46be-9615-0ad796d23d26" providerId="AD" clId="Web-{4AE305F3-0250-8F5B-0447-11EDC051DAC2}" dt="2024-10-16T20:44:28.816" v="20" actId="20577"/>
          <ac:spMkLst>
            <pc:docMk/>
            <pc:sldMk cId="3299956469" sldId="264"/>
            <ac:spMk id="2" creationId="{72275CCC-B486-D15D-565C-8F54CFD4572D}"/>
          </ac:spMkLst>
        </pc:spChg>
      </pc:sldChg>
    </pc:docChg>
  </pc:docChgLst>
  <pc:docChgLst>
    <pc:chgData name="LUCAS . RODRIGUEZ CARRASCO" userId="S::luc.rodriguezc@duocuc.cl::66589016-87c0-46be-9615-0ad796d23d26" providerId="AD" clId="Web-{D942B4AD-128D-6BC2-9622-93D33DBDF0C8}"/>
    <pc:docChg chg="modSld">
      <pc:chgData name="LUCAS . RODRIGUEZ CARRASCO" userId="S::luc.rodriguezc@duocuc.cl::66589016-87c0-46be-9615-0ad796d23d26" providerId="AD" clId="Web-{D942B4AD-128D-6BC2-9622-93D33DBDF0C8}" dt="2024-10-16T19:41:00.527" v="146" actId="1076"/>
      <pc:docMkLst>
        <pc:docMk/>
      </pc:docMkLst>
      <pc:sldChg chg="addSp modSp">
        <pc:chgData name="LUCAS . RODRIGUEZ CARRASCO" userId="S::luc.rodriguezc@duocuc.cl::66589016-87c0-46be-9615-0ad796d23d26" providerId="AD" clId="Web-{D942B4AD-128D-6BC2-9622-93D33DBDF0C8}" dt="2024-10-16T19:26:00.463" v="99" actId="1076"/>
        <pc:sldMkLst>
          <pc:docMk/>
          <pc:sldMk cId="2391963198" sldId="256"/>
        </pc:sldMkLst>
        <pc:picChg chg="add mod">
          <ac:chgData name="LUCAS . RODRIGUEZ CARRASCO" userId="S::luc.rodriguezc@duocuc.cl::66589016-87c0-46be-9615-0ad796d23d26" providerId="AD" clId="Web-{D942B4AD-128D-6BC2-9622-93D33DBDF0C8}" dt="2024-10-16T19:26:00.463" v="99" actId="1076"/>
          <ac:picMkLst>
            <pc:docMk/>
            <pc:sldMk cId="2391963198" sldId="256"/>
            <ac:picMk id="3" creationId="{B7DC2D5C-5142-6232-5CA1-6F9F4F5FF9D6}"/>
          </ac:picMkLst>
        </pc:picChg>
      </pc:sldChg>
      <pc:sldChg chg="addSp delSp modSp">
        <pc:chgData name="LUCAS . RODRIGUEZ CARRASCO" userId="S::luc.rodriguezc@duocuc.cl::66589016-87c0-46be-9615-0ad796d23d26" providerId="AD" clId="Web-{D942B4AD-128D-6BC2-9622-93D33DBDF0C8}" dt="2024-10-16T19:26:03.416" v="100"/>
        <pc:sldMkLst>
          <pc:docMk/>
          <pc:sldMk cId="2436815989" sldId="257"/>
        </pc:sldMkLst>
        <pc:picChg chg="add mod">
          <ac:chgData name="LUCAS . RODRIGUEZ CARRASCO" userId="S::luc.rodriguezc@duocuc.cl::66589016-87c0-46be-9615-0ad796d23d26" providerId="AD" clId="Web-{D942B4AD-128D-6BC2-9622-93D33DBDF0C8}" dt="2024-10-16T18:59:11.743" v="25" actId="14100"/>
          <ac:picMkLst>
            <pc:docMk/>
            <pc:sldMk cId="2436815989" sldId="257"/>
            <ac:picMk id="13" creationId="{65CF88BF-C769-C62A-F880-DF321488CC60}"/>
          </ac:picMkLst>
        </pc:picChg>
        <pc:picChg chg="add mod">
          <ac:chgData name="LUCAS . RODRIGUEZ CARRASCO" userId="S::luc.rodriguezc@duocuc.cl::66589016-87c0-46be-9615-0ad796d23d26" providerId="AD" clId="Web-{D942B4AD-128D-6BC2-9622-93D33DBDF0C8}" dt="2024-10-16T18:59:51.964" v="34" actId="14100"/>
          <ac:picMkLst>
            <pc:docMk/>
            <pc:sldMk cId="2436815989" sldId="257"/>
            <ac:picMk id="14" creationId="{5EB56E69-DE57-A017-0DB0-22B5A2F952C7}"/>
          </ac:picMkLst>
        </pc:picChg>
        <pc:picChg chg="add mod">
          <ac:chgData name="LUCAS . RODRIGUEZ CARRASCO" userId="S::luc.rodriguezc@duocuc.cl::66589016-87c0-46be-9615-0ad796d23d26" providerId="AD" clId="Web-{D942B4AD-128D-6BC2-9622-93D33DBDF0C8}" dt="2024-10-16T18:59:43.276" v="33" actId="14100"/>
          <ac:picMkLst>
            <pc:docMk/>
            <pc:sldMk cId="2436815989" sldId="257"/>
            <ac:picMk id="15" creationId="{9B68D00E-1BA7-AC67-2E9B-679F68DB25A2}"/>
          </ac:picMkLst>
        </pc:picChg>
        <pc:picChg chg="add">
          <ac:chgData name="LUCAS . RODRIGUEZ CARRASCO" userId="S::luc.rodriguezc@duocuc.cl::66589016-87c0-46be-9615-0ad796d23d26" providerId="AD" clId="Web-{D942B4AD-128D-6BC2-9622-93D33DBDF0C8}" dt="2024-10-16T19:26:03.416" v="100"/>
          <ac:picMkLst>
            <pc:docMk/>
            <pc:sldMk cId="2436815989" sldId="257"/>
            <ac:picMk id="17" creationId="{71C970DA-F449-24A1-9756-A7E5677D8E07}"/>
          </ac:picMkLst>
        </pc:picChg>
        <pc:picChg chg="del">
          <ac:chgData name="LUCAS . RODRIGUEZ CARRASCO" userId="S::luc.rodriguezc@duocuc.cl::66589016-87c0-46be-9615-0ad796d23d26" providerId="AD" clId="Web-{D942B4AD-128D-6BC2-9622-93D33DBDF0C8}" dt="2024-10-16T18:58:58.508" v="20"/>
          <ac:picMkLst>
            <pc:docMk/>
            <pc:sldMk cId="2436815989" sldId="257"/>
            <ac:picMk id="1751" creationId="{EE6A7292-B96E-7AD0-31F6-55C07F834A4D}"/>
          </ac:picMkLst>
        </pc:picChg>
        <pc:picChg chg="del">
          <ac:chgData name="LUCAS . RODRIGUEZ CARRASCO" userId="S::luc.rodriguezc@duocuc.cl::66589016-87c0-46be-9615-0ad796d23d26" providerId="AD" clId="Web-{D942B4AD-128D-6BC2-9622-93D33DBDF0C8}" dt="2024-10-16T18:58:57.446" v="19"/>
          <ac:picMkLst>
            <pc:docMk/>
            <pc:sldMk cId="2436815989" sldId="257"/>
            <ac:picMk id="1752" creationId="{A9E746E1-3241-F0E9-40D3-8DE461BAF9F2}"/>
          </ac:picMkLst>
        </pc:picChg>
        <pc:picChg chg="del">
          <ac:chgData name="LUCAS . RODRIGUEZ CARRASCO" userId="S::luc.rodriguezc@duocuc.cl::66589016-87c0-46be-9615-0ad796d23d26" providerId="AD" clId="Web-{D942B4AD-128D-6BC2-9622-93D33DBDF0C8}" dt="2024-10-16T18:58:28.070" v="7"/>
          <ac:picMkLst>
            <pc:docMk/>
            <pc:sldMk cId="2436815989" sldId="257"/>
            <ac:picMk id="1753" creationId="{1B82FC19-0240-D808-9934-2307915FB8E1}"/>
          </ac:picMkLst>
        </pc:picChg>
      </pc:sldChg>
      <pc:sldChg chg="addSp modSp">
        <pc:chgData name="LUCAS . RODRIGUEZ CARRASCO" userId="S::luc.rodriguezc@duocuc.cl::66589016-87c0-46be-9615-0ad796d23d26" providerId="AD" clId="Web-{D942B4AD-128D-6BC2-9622-93D33DBDF0C8}" dt="2024-10-16T19:28:00.155" v="119" actId="1076"/>
        <pc:sldMkLst>
          <pc:docMk/>
          <pc:sldMk cId="775730755" sldId="258"/>
        </pc:sldMkLst>
        <pc:spChg chg="mod">
          <ac:chgData name="LUCAS . RODRIGUEZ CARRASCO" userId="S::luc.rodriguezc@duocuc.cl::66589016-87c0-46be-9615-0ad796d23d26" providerId="AD" clId="Web-{D942B4AD-128D-6BC2-9622-93D33DBDF0C8}" dt="2024-10-16T19:27:56.218" v="117" actId="14100"/>
          <ac:spMkLst>
            <pc:docMk/>
            <pc:sldMk cId="775730755" sldId="258"/>
            <ac:spMk id="3" creationId="{5CB288BD-84B1-DF16-6004-32D5F8A61FF7}"/>
          </ac:spMkLst>
        </pc:spChg>
        <pc:spChg chg="mod">
          <ac:chgData name="LUCAS . RODRIGUEZ CARRASCO" userId="S::luc.rodriguezc@duocuc.cl::66589016-87c0-46be-9615-0ad796d23d26" providerId="AD" clId="Web-{D942B4AD-128D-6BC2-9622-93D33DBDF0C8}" dt="2024-10-16T19:27:56.233" v="118" actId="14100"/>
          <ac:spMkLst>
            <pc:docMk/>
            <pc:sldMk cId="775730755" sldId="258"/>
            <ac:spMk id="4" creationId="{DDC84C5C-77A0-B2A2-F0BB-8A7713B865EA}"/>
          </ac:spMkLst>
        </pc:spChg>
        <pc:spChg chg="mod">
          <ac:chgData name="LUCAS . RODRIGUEZ CARRASCO" userId="S::luc.rodriguezc@duocuc.cl::66589016-87c0-46be-9615-0ad796d23d26" providerId="AD" clId="Web-{D942B4AD-128D-6BC2-9622-93D33DBDF0C8}" dt="2024-10-16T19:28:00.155" v="119" actId="1076"/>
          <ac:spMkLst>
            <pc:docMk/>
            <pc:sldMk cId="775730755" sldId="258"/>
            <ac:spMk id="8" creationId="{E4B09E7F-FBE6-31BF-0C0F-DD32DBE05724}"/>
          </ac:spMkLst>
        </pc:spChg>
        <pc:picChg chg="add">
          <ac:chgData name="LUCAS . RODRIGUEZ CARRASCO" userId="S::luc.rodriguezc@duocuc.cl::66589016-87c0-46be-9615-0ad796d23d26" providerId="AD" clId="Web-{D942B4AD-128D-6BC2-9622-93D33DBDF0C8}" dt="2024-10-16T19:26:13.948" v="101"/>
          <ac:picMkLst>
            <pc:docMk/>
            <pc:sldMk cId="775730755" sldId="258"/>
            <ac:picMk id="5" creationId="{9D1BC825-4D67-49B8-5D79-8391396A971C}"/>
          </ac:picMkLst>
        </pc:picChg>
      </pc:sldChg>
      <pc:sldChg chg="addSp modSp">
        <pc:chgData name="LUCAS . RODRIGUEZ CARRASCO" userId="S::luc.rodriguezc@duocuc.cl::66589016-87c0-46be-9615-0ad796d23d26" providerId="AD" clId="Web-{D942B4AD-128D-6BC2-9622-93D33DBDF0C8}" dt="2024-10-16T19:28:22.219" v="123" actId="1076"/>
        <pc:sldMkLst>
          <pc:docMk/>
          <pc:sldMk cId="2717669782" sldId="259"/>
        </pc:sldMkLst>
        <pc:spChg chg="mod">
          <ac:chgData name="LUCAS . RODRIGUEZ CARRASCO" userId="S::luc.rodriguezc@duocuc.cl::66589016-87c0-46be-9615-0ad796d23d26" providerId="AD" clId="Web-{D942B4AD-128D-6BC2-9622-93D33DBDF0C8}" dt="2024-10-16T19:28:14.234" v="120" actId="1076"/>
          <ac:spMkLst>
            <pc:docMk/>
            <pc:sldMk cId="2717669782" sldId="259"/>
            <ac:spMk id="2" creationId="{733B57D9-BF13-9372-D021-14655CF00C4C}"/>
          </ac:spMkLst>
        </pc:spChg>
        <pc:spChg chg="mod">
          <ac:chgData name="LUCAS . RODRIGUEZ CARRASCO" userId="S::luc.rodriguezc@duocuc.cl::66589016-87c0-46be-9615-0ad796d23d26" providerId="AD" clId="Web-{D942B4AD-128D-6BC2-9622-93D33DBDF0C8}" dt="2024-10-16T19:28:22.219" v="123" actId="1076"/>
          <ac:spMkLst>
            <pc:docMk/>
            <pc:sldMk cId="2717669782" sldId="259"/>
            <ac:spMk id="3" creationId="{08D4A171-2FE3-5173-34E6-9DC3D74E7376}"/>
          </ac:spMkLst>
        </pc:spChg>
        <pc:spChg chg="mod">
          <ac:chgData name="LUCAS . RODRIGUEZ CARRASCO" userId="S::luc.rodriguezc@duocuc.cl::66589016-87c0-46be-9615-0ad796d23d26" providerId="AD" clId="Web-{D942B4AD-128D-6BC2-9622-93D33DBDF0C8}" dt="2024-10-16T19:28:14.234" v="121" actId="1076"/>
          <ac:spMkLst>
            <pc:docMk/>
            <pc:sldMk cId="2717669782" sldId="259"/>
            <ac:spMk id="4" creationId="{7E63425F-86F4-531E-E0F5-7A349604A51E}"/>
          </ac:spMkLst>
        </pc:spChg>
        <pc:spChg chg="mod">
          <ac:chgData name="LUCAS . RODRIGUEZ CARRASCO" userId="S::luc.rodriguezc@duocuc.cl::66589016-87c0-46be-9615-0ad796d23d26" providerId="AD" clId="Web-{D942B4AD-128D-6BC2-9622-93D33DBDF0C8}" dt="2024-10-16T19:28:22.203" v="122" actId="1076"/>
          <ac:spMkLst>
            <pc:docMk/>
            <pc:sldMk cId="2717669782" sldId="259"/>
            <ac:spMk id="7" creationId="{3A739E92-330D-944C-ED3E-C7F02FA216B3}"/>
          </ac:spMkLst>
        </pc:spChg>
        <pc:picChg chg="add">
          <ac:chgData name="LUCAS . RODRIGUEZ CARRASCO" userId="S::luc.rodriguezc@duocuc.cl::66589016-87c0-46be-9615-0ad796d23d26" providerId="AD" clId="Web-{D942B4AD-128D-6BC2-9622-93D33DBDF0C8}" dt="2024-10-16T19:26:14.229" v="102"/>
          <ac:picMkLst>
            <pc:docMk/>
            <pc:sldMk cId="2717669782" sldId="259"/>
            <ac:picMk id="8" creationId="{C1A5BA50-21AD-6FC2-70CD-D8A9B1841385}"/>
          </ac:picMkLst>
        </pc:picChg>
      </pc:sldChg>
      <pc:sldChg chg="addSp">
        <pc:chgData name="LUCAS . RODRIGUEZ CARRASCO" userId="S::luc.rodriguezc@duocuc.cl::66589016-87c0-46be-9615-0ad796d23d26" providerId="AD" clId="Web-{D942B4AD-128D-6BC2-9622-93D33DBDF0C8}" dt="2024-10-16T19:26:14.948" v="104"/>
        <pc:sldMkLst>
          <pc:docMk/>
          <pc:sldMk cId="3964199749" sldId="260"/>
        </pc:sldMkLst>
        <pc:picChg chg="add">
          <ac:chgData name="LUCAS . RODRIGUEZ CARRASCO" userId="S::luc.rodriguezc@duocuc.cl::66589016-87c0-46be-9615-0ad796d23d26" providerId="AD" clId="Web-{D942B4AD-128D-6BC2-9622-93D33DBDF0C8}" dt="2024-10-16T19:26:14.948" v="104"/>
          <ac:picMkLst>
            <pc:docMk/>
            <pc:sldMk cId="3964199749" sldId="260"/>
            <ac:picMk id="4" creationId="{FFABABF3-9D2E-5DCB-784D-2B26EA43ABAC}"/>
          </ac:picMkLst>
        </pc:picChg>
      </pc:sldChg>
      <pc:sldChg chg="modSp">
        <pc:chgData name="LUCAS . RODRIGUEZ CARRASCO" userId="S::luc.rodriguezc@duocuc.cl::66589016-87c0-46be-9615-0ad796d23d26" providerId="AD" clId="Web-{D942B4AD-128D-6BC2-9622-93D33DBDF0C8}" dt="2024-10-16T19:25:41.509" v="97" actId="14100"/>
        <pc:sldMkLst>
          <pc:docMk/>
          <pc:sldMk cId="1890491460" sldId="263"/>
        </pc:sldMkLst>
        <pc:picChg chg="mod">
          <ac:chgData name="LUCAS . RODRIGUEZ CARRASCO" userId="S::luc.rodriguezc@duocuc.cl::66589016-87c0-46be-9615-0ad796d23d26" providerId="AD" clId="Web-{D942B4AD-128D-6BC2-9622-93D33DBDF0C8}" dt="2024-10-16T19:25:41.509" v="97" actId="14100"/>
          <ac:picMkLst>
            <pc:docMk/>
            <pc:sldMk cId="1890491460" sldId="263"/>
            <ac:picMk id="4" creationId="{346D6E33-784B-66EC-166C-92809EAC1056}"/>
          </ac:picMkLst>
        </pc:picChg>
      </pc:sldChg>
      <pc:sldChg chg="addSp modSp">
        <pc:chgData name="LUCAS . RODRIGUEZ CARRASCO" userId="S::luc.rodriguezc@duocuc.cl::66589016-87c0-46be-9615-0ad796d23d26" providerId="AD" clId="Web-{D942B4AD-128D-6BC2-9622-93D33DBDF0C8}" dt="2024-10-16T19:32:49.023" v="125" actId="20577"/>
        <pc:sldMkLst>
          <pc:docMk/>
          <pc:sldMk cId="3299956469" sldId="264"/>
        </pc:sldMkLst>
        <pc:spChg chg="mod">
          <ac:chgData name="LUCAS . RODRIGUEZ CARRASCO" userId="S::luc.rodriguezc@duocuc.cl::66589016-87c0-46be-9615-0ad796d23d26" providerId="AD" clId="Web-{D942B4AD-128D-6BC2-9622-93D33DBDF0C8}" dt="2024-10-16T19:32:49.023" v="125" actId="20577"/>
          <ac:spMkLst>
            <pc:docMk/>
            <pc:sldMk cId="3299956469" sldId="264"/>
            <ac:spMk id="2" creationId="{72275CCC-B486-D15D-565C-8F54CFD4572D}"/>
          </ac:spMkLst>
        </pc:spChg>
        <pc:spChg chg="mod">
          <ac:chgData name="LUCAS . RODRIGUEZ CARRASCO" userId="S::luc.rodriguezc@duocuc.cl::66589016-87c0-46be-9615-0ad796d23d26" providerId="AD" clId="Web-{D942B4AD-128D-6BC2-9622-93D33DBDF0C8}" dt="2024-10-16T19:00:56.966" v="42" actId="20577"/>
          <ac:spMkLst>
            <pc:docMk/>
            <pc:sldMk cId="3299956469" sldId="264"/>
            <ac:spMk id="3" creationId="{0BEAE3C1-95AF-F6A1-749A-152A92D6CD40}"/>
          </ac:spMkLst>
        </pc:spChg>
        <pc:picChg chg="add">
          <ac:chgData name="LUCAS . RODRIGUEZ CARRASCO" userId="S::luc.rodriguezc@duocuc.cl::66589016-87c0-46be-9615-0ad796d23d26" providerId="AD" clId="Web-{D942B4AD-128D-6BC2-9622-93D33DBDF0C8}" dt="2024-10-16T19:26:14.464" v="103"/>
          <ac:picMkLst>
            <pc:docMk/>
            <pc:sldMk cId="3299956469" sldId="264"/>
            <ac:picMk id="5" creationId="{71485FC7-C111-CF65-D045-8B573C886F8D}"/>
          </ac:picMkLst>
        </pc:picChg>
      </pc:sldChg>
      <pc:sldChg chg="addSp modSp">
        <pc:chgData name="LUCAS . RODRIGUEZ CARRASCO" userId="S::luc.rodriguezc@duocuc.cl::66589016-87c0-46be-9615-0ad796d23d26" providerId="AD" clId="Web-{D942B4AD-128D-6BC2-9622-93D33DBDF0C8}" dt="2024-10-16T19:26:32.496" v="111"/>
        <pc:sldMkLst>
          <pc:docMk/>
          <pc:sldMk cId="489174681" sldId="265"/>
        </pc:sldMkLst>
        <pc:spChg chg="add">
          <ac:chgData name="LUCAS . RODRIGUEZ CARRASCO" userId="S::luc.rodriguezc@duocuc.cl::66589016-87c0-46be-9615-0ad796d23d26" providerId="AD" clId="Web-{D942B4AD-128D-6BC2-9622-93D33DBDF0C8}" dt="2024-10-16T19:02:36.314" v="60"/>
          <ac:spMkLst>
            <pc:docMk/>
            <pc:sldMk cId="489174681" sldId="265"/>
            <ac:spMk id="3" creationId="{45E2E5C9-DD76-4393-AD75-DD4306C70F83}"/>
          </ac:spMkLst>
        </pc:spChg>
        <pc:spChg chg="mod">
          <ac:chgData name="LUCAS . RODRIGUEZ CARRASCO" userId="S::luc.rodriguezc@duocuc.cl::66589016-87c0-46be-9615-0ad796d23d26" providerId="AD" clId="Web-{D942B4AD-128D-6BC2-9622-93D33DBDF0C8}" dt="2024-10-16T19:01:45.687" v="56" actId="20577"/>
          <ac:spMkLst>
            <pc:docMk/>
            <pc:sldMk cId="489174681" sldId="265"/>
            <ac:spMk id="4" creationId="{E3B5815F-4341-2A3D-A22D-8F6657D201F3}"/>
          </ac:spMkLst>
        </pc:spChg>
        <pc:picChg chg="add">
          <ac:chgData name="LUCAS . RODRIGUEZ CARRASCO" userId="S::luc.rodriguezc@duocuc.cl::66589016-87c0-46be-9615-0ad796d23d26" providerId="AD" clId="Web-{D942B4AD-128D-6BC2-9622-93D33DBDF0C8}" dt="2024-10-16T19:26:32.496" v="111"/>
          <ac:picMkLst>
            <pc:docMk/>
            <pc:sldMk cId="489174681" sldId="265"/>
            <ac:picMk id="8" creationId="{4D0F629A-6944-01C0-BFA5-44E9F0EF8838}"/>
          </ac:picMkLst>
        </pc:picChg>
        <pc:cxnChg chg="add">
          <ac:chgData name="LUCAS . RODRIGUEZ CARRASCO" userId="S::luc.rodriguezc@duocuc.cl::66589016-87c0-46be-9615-0ad796d23d26" providerId="AD" clId="Web-{D942B4AD-128D-6BC2-9622-93D33DBDF0C8}" dt="2024-10-16T19:02:36.330" v="61"/>
          <ac:cxnSpMkLst>
            <pc:docMk/>
            <pc:sldMk cId="489174681" sldId="265"/>
            <ac:cxnSpMk id="6" creationId="{8DE725C6-42C8-C04D-2550-C8FA68426E02}"/>
          </ac:cxnSpMkLst>
        </pc:cxnChg>
      </pc:sldChg>
      <pc:sldChg chg="addSp delSp modSp">
        <pc:chgData name="LUCAS . RODRIGUEZ CARRASCO" userId="S::luc.rodriguezc@duocuc.cl::66589016-87c0-46be-9615-0ad796d23d26" providerId="AD" clId="Web-{D942B4AD-128D-6BC2-9622-93D33DBDF0C8}" dt="2024-10-16T19:26:43.777" v="116"/>
        <pc:sldMkLst>
          <pc:docMk/>
          <pc:sldMk cId="4158079731" sldId="266"/>
        </pc:sldMkLst>
        <pc:spChg chg="add del">
          <ac:chgData name="LUCAS . RODRIGUEZ CARRASCO" userId="S::luc.rodriguezc@duocuc.cl::66589016-87c0-46be-9615-0ad796d23d26" providerId="AD" clId="Web-{D942B4AD-128D-6BC2-9622-93D33DBDF0C8}" dt="2024-10-16T19:03:38.504" v="88"/>
          <ac:spMkLst>
            <pc:docMk/>
            <pc:sldMk cId="4158079731" sldId="266"/>
            <ac:spMk id="3" creationId="{3F6FB63B-7D51-F968-E92A-F9BA48A64DC6}"/>
          </ac:spMkLst>
        </pc:spChg>
        <pc:spChg chg="add">
          <ac:chgData name="LUCAS . RODRIGUEZ CARRASCO" userId="S::luc.rodriguezc@duocuc.cl::66589016-87c0-46be-9615-0ad796d23d26" providerId="AD" clId="Web-{D942B4AD-128D-6BC2-9622-93D33DBDF0C8}" dt="2024-10-16T19:03:39.363" v="89"/>
          <ac:spMkLst>
            <pc:docMk/>
            <pc:sldMk cId="4158079731" sldId="266"/>
            <ac:spMk id="7" creationId="{3F6FB63B-7D51-F968-E92A-F9BA48A64DC6}"/>
          </ac:spMkLst>
        </pc:spChg>
        <pc:picChg chg="add mod">
          <ac:chgData name="LUCAS . RODRIGUEZ CARRASCO" userId="S::luc.rodriguezc@duocuc.cl::66589016-87c0-46be-9615-0ad796d23d26" providerId="AD" clId="Web-{D942B4AD-128D-6BC2-9622-93D33DBDF0C8}" dt="2024-10-16T19:26:43.777" v="116"/>
          <ac:picMkLst>
            <pc:docMk/>
            <pc:sldMk cId="4158079731" sldId="266"/>
            <ac:picMk id="10" creationId="{75238FE9-0972-6E3B-D7C4-F1550A6BC7A1}"/>
          </ac:picMkLst>
        </pc:picChg>
        <pc:cxnChg chg="add del">
          <ac:chgData name="LUCAS . RODRIGUEZ CARRASCO" userId="S::luc.rodriguezc@duocuc.cl::66589016-87c0-46be-9615-0ad796d23d26" providerId="AD" clId="Web-{D942B4AD-128D-6BC2-9622-93D33DBDF0C8}" dt="2024-10-16T19:03:38.504" v="87"/>
          <ac:cxnSpMkLst>
            <pc:docMk/>
            <pc:sldMk cId="4158079731" sldId="266"/>
            <ac:cxnSpMk id="6" creationId="{1997B098-89FD-7D7A-998E-2B32F49E1D5B}"/>
          </ac:cxnSpMkLst>
        </pc:cxnChg>
        <pc:cxnChg chg="add">
          <ac:chgData name="LUCAS . RODRIGUEZ CARRASCO" userId="S::luc.rodriguezc@duocuc.cl::66589016-87c0-46be-9615-0ad796d23d26" providerId="AD" clId="Web-{D942B4AD-128D-6BC2-9622-93D33DBDF0C8}" dt="2024-10-16T19:03:39.363" v="89"/>
          <ac:cxnSpMkLst>
            <pc:docMk/>
            <pc:sldMk cId="4158079731" sldId="266"/>
            <ac:cxnSpMk id="8" creationId="{1997B098-89FD-7D7A-998E-2B32F49E1D5B}"/>
          </ac:cxnSpMkLst>
        </pc:cxnChg>
      </pc:sldChg>
      <pc:sldChg chg="addSp">
        <pc:chgData name="LUCAS . RODRIGUEZ CARRASCO" userId="S::luc.rodriguezc@duocuc.cl::66589016-87c0-46be-9615-0ad796d23d26" providerId="AD" clId="Web-{D942B4AD-128D-6BC2-9622-93D33DBDF0C8}" dt="2024-10-16T19:26:34.793" v="112"/>
        <pc:sldMkLst>
          <pc:docMk/>
          <pc:sldMk cId="2904893737" sldId="267"/>
        </pc:sldMkLst>
        <pc:spChg chg="add">
          <ac:chgData name="LUCAS . RODRIGUEZ CARRASCO" userId="S::luc.rodriguezc@duocuc.cl::66589016-87c0-46be-9615-0ad796d23d26" providerId="AD" clId="Web-{D942B4AD-128D-6BC2-9622-93D33DBDF0C8}" dt="2024-10-16T19:02:37.923" v="62"/>
          <ac:spMkLst>
            <pc:docMk/>
            <pc:sldMk cId="2904893737" sldId="267"/>
            <ac:spMk id="3" creationId="{52199326-15D2-D039-5803-6AA5D5871050}"/>
          </ac:spMkLst>
        </pc:spChg>
        <pc:picChg chg="add">
          <ac:chgData name="LUCAS . RODRIGUEZ CARRASCO" userId="S::luc.rodriguezc@duocuc.cl::66589016-87c0-46be-9615-0ad796d23d26" providerId="AD" clId="Web-{D942B4AD-128D-6BC2-9622-93D33DBDF0C8}" dt="2024-10-16T19:26:34.793" v="112"/>
          <ac:picMkLst>
            <pc:docMk/>
            <pc:sldMk cId="2904893737" sldId="267"/>
            <ac:picMk id="8" creationId="{8FD2482A-B8F4-B345-62AB-3667B09B59DA}"/>
          </ac:picMkLst>
        </pc:picChg>
        <pc:cxnChg chg="add">
          <ac:chgData name="LUCAS . RODRIGUEZ CARRASCO" userId="S::luc.rodriguezc@duocuc.cl::66589016-87c0-46be-9615-0ad796d23d26" providerId="AD" clId="Web-{D942B4AD-128D-6BC2-9622-93D33DBDF0C8}" dt="2024-10-16T19:02:37.923" v="63"/>
          <ac:cxnSpMkLst>
            <pc:docMk/>
            <pc:sldMk cId="2904893737" sldId="267"/>
            <ac:cxnSpMk id="6" creationId="{26B28C38-A100-F3DE-A186-DDDA63CE2FAB}"/>
          </ac:cxnSpMkLst>
        </pc:cxnChg>
      </pc:sldChg>
      <pc:sldChg chg="addSp delSp modSp">
        <pc:chgData name="LUCAS . RODRIGUEZ CARRASCO" userId="S::luc.rodriguezc@duocuc.cl::66589016-87c0-46be-9615-0ad796d23d26" providerId="AD" clId="Web-{D942B4AD-128D-6BC2-9622-93D33DBDF0C8}" dt="2024-10-16T19:26:36.058" v="113"/>
        <pc:sldMkLst>
          <pc:docMk/>
          <pc:sldMk cId="1266268508" sldId="268"/>
        </pc:sldMkLst>
        <pc:spChg chg="add del">
          <ac:chgData name="LUCAS . RODRIGUEZ CARRASCO" userId="S::luc.rodriguezc@duocuc.cl::66589016-87c0-46be-9615-0ad796d23d26" providerId="AD" clId="Web-{D942B4AD-128D-6BC2-9622-93D33DBDF0C8}" dt="2024-10-16T19:02:51.533" v="73"/>
          <ac:spMkLst>
            <pc:docMk/>
            <pc:sldMk cId="1266268508" sldId="268"/>
            <ac:spMk id="6" creationId="{707372B7-855A-A407-83C2-D34F1DD41FF2}"/>
          </ac:spMkLst>
        </pc:spChg>
        <pc:spChg chg="add del">
          <ac:chgData name="LUCAS . RODRIGUEZ CARRASCO" userId="S::luc.rodriguezc@duocuc.cl::66589016-87c0-46be-9615-0ad796d23d26" providerId="AD" clId="Web-{D942B4AD-128D-6BC2-9622-93D33DBDF0C8}" dt="2024-10-16T19:02:48.439" v="71"/>
          <ac:spMkLst>
            <pc:docMk/>
            <pc:sldMk cId="1266268508" sldId="268"/>
            <ac:spMk id="10" creationId="{3F262A0E-375F-6756-DB03-911F9DFADFBA}"/>
          </ac:spMkLst>
        </pc:spChg>
        <pc:spChg chg="add del">
          <ac:chgData name="LUCAS . RODRIGUEZ CARRASCO" userId="S::luc.rodriguezc@duocuc.cl::66589016-87c0-46be-9615-0ad796d23d26" providerId="AD" clId="Web-{D942B4AD-128D-6BC2-9622-93D33DBDF0C8}" dt="2024-10-16T19:03:01.268" v="77"/>
          <ac:spMkLst>
            <pc:docMk/>
            <pc:sldMk cId="1266268508" sldId="268"/>
            <ac:spMk id="14" creationId="{75874407-365E-1010-F543-68AEA663E822}"/>
          </ac:spMkLst>
        </pc:spChg>
        <pc:spChg chg="add del">
          <ac:chgData name="LUCAS . RODRIGUEZ CARRASCO" userId="S::luc.rodriguezc@duocuc.cl::66589016-87c0-46be-9615-0ad796d23d26" providerId="AD" clId="Web-{D942B4AD-128D-6BC2-9622-93D33DBDF0C8}" dt="2024-10-16T19:03:24.644" v="84"/>
          <ac:spMkLst>
            <pc:docMk/>
            <pc:sldMk cId="1266268508" sldId="268"/>
            <ac:spMk id="18" creationId="{FAAB6A84-915F-4674-2806-D26653C43575}"/>
          </ac:spMkLst>
        </pc:spChg>
        <pc:spChg chg="add">
          <ac:chgData name="LUCAS . RODRIGUEZ CARRASCO" userId="S::luc.rodriguezc@duocuc.cl::66589016-87c0-46be-9615-0ad796d23d26" providerId="AD" clId="Web-{D942B4AD-128D-6BC2-9622-93D33DBDF0C8}" dt="2024-10-16T19:03:41.629" v="90"/>
          <ac:spMkLst>
            <pc:docMk/>
            <pc:sldMk cId="1266268508" sldId="268"/>
            <ac:spMk id="25" creationId="{3F6FB63B-7D51-F968-E92A-F9BA48A64DC6}"/>
          </ac:spMkLst>
        </pc:spChg>
        <pc:picChg chg="mod">
          <ac:chgData name="LUCAS . RODRIGUEZ CARRASCO" userId="S::luc.rodriguezc@duocuc.cl::66589016-87c0-46be-9615-0ad796d23d26" providerId="AD" clId="Web-{D942B4AD-128D-6BC2-9622-93D33DBDF0C8}" dt="2024-10-16T19:02:10.594" v="57"/>
          <ac:picMkLst>
            <pc:docMk/>
            <pc:sldMk cId="1266268508" sldId="268"/>
            <ac:picMk id="3" creationId="{F3068D90-1157-FCCF-D656-FF9BAAD2E872}"/>
          </ac:picMkLst>
        </pc:picChg>
        <pc:picChg chg="add">
          <ac:chgData name="LUCAS . RODRIGUEZ CARRASCO" userId="S::luc.rodriguezc@duocuc.cl::66589016-87c0-46be-9615-0ad796d23d26" providerId="AD" clId="Web-{D942B4AD-128D-6BC2-9622-93D33DBDF0C8}" dt="2024-10-16T19:26:36.058" v="113"/>
          <ac:picMkLst>
            <pc:docMk/>
            <pc:sldMk cId="1266268508" sldId="268"/>
            <ac:picMk id="28" creationId="{30E4526F-1CFB-688B-1326-A63476C80D97}"/>
          </ac:picMkLst>
        </pc:picChg>
        <pc:cxnChg chg="add del">
          <ac:chgData name="LUCAS . RODRIGUEZ CARRASCO" userId="S::luc.rodriguezc@duocuc.cl::66589016-87c0-46be-9615-0ad796d23d26" providerId="AD" clId="Web-{D942B4AD-128D-6BC2-9622-93D33DBDF0C8}" dt="2024-10-16T19:02:51.533" v="72"/>
          <ac:cxnSpMkLst>
            <pc:docMk/>
            <pc:sldMk cId="1266268508" sldId="268"/>
            <ac:cxnSpMk id="8" creationId="{64B86A46-5B0D-25D6-7273-95C61CBBAB99}"/>
          </ac:cxnSpMkLst>
        </pc:cxnChg>
        <pc:cxnChg chg="add del">
          <ac:chgData name="LUCAS . RODRIGUEZ CARRASCO" userId="S::luc.rodriguezc@duocuc.cl::66589016-87c0-46be-9615-0ad796d23d26" providerId="AD" clId="Web-{D942B4AD-128D-6BC2-9622-93D33DBDF0C8}" dt="2024-10-16T19:02:48.439" v="70"/>
          <ac:cxnSpMkLst>
            <pc:docMk/>
            <pc:sldMk cId="1266268508" sldId="268"/>
            <ac:cxnSpMk id="12" creationId="{E53032D5-C49A-AF55-DB62-81B640D35745}"/>
          </ac:cxnSpMkLst>
        </pc:cxnChg>
        <pc:cxnChg chg="add del">
          <ac:chgData name="LUCAS . RODRIGUEZ CARRASCO" userId="S::luc.rodriguezc@duocuc.cl::66589016-87c0-46be-9615-0ad796d23d26" providerId="AD" clId="Web-{D942B4AD-128D-6BC2-9622-93D33DBDF0C8}" dt="2024-10-16T19:03:01.268" v="76"/>
          <ac:cxnSpMkLst>
            <pc:docMk/>
            <pc:sldMk cId="1266268508" sldId="268"/>
            <ac:cxnSpMk id="16" creationId="{5191922E-F9CA-7574-676C-2296E15043A5}"/>
          </ac:cxnSpMkLst>
        </pc:cxnChg>
        <pc:cxnChg chg="add del mod">
          <ac:chgData name="LUCAS . RODRIGUEZ CARRASCO" userId="S::luc.rodriguezc@duocuc.cl::66589016-87c0-46be-9615-0ad796d23d26" providerId="AD" clId="Web-{D942B4AD-128D-6BC2-9622-93D33DBDF0C8}" dt="2024-10-16T19:03:24.644" v="83"/>
          <ac:cxnSpMkLst>
            <pc:docMk/>
            <pc:sldMk cId="1266268508" sldId="268"/>
            <ac:cxnSpMk id="20" creationId="{0B532953-847D-1069-38F7-1A8123C84C36}"/>
          </ac:cxnSpMkLst>
        </pc:cxnChg>
        <pc:cxnChg chg="add del">
          <ac:chgData name="LUCAS . RODRIGUEZ CARRASCO" userId="S::luc.rodriguezc@duocuc.cl::66589016-87c0-46be-9615-0ad796d23d26" providerId="AD" clId="Web-{D942B4AD-128D-6BC2-9622-93D33DBDF0C8}" dt="2024-10-16T19:03:24.644" v="82"/>
          <ac:cxnSpMkLst>
            <pc:docMk/>
            <pc:sldMk cId="1266268508" sldId="268"/>
            <ac:cxnSpMk id="22" creationId="{0B7A0364-FCAC-DE6A-AEE9-08C0A0BD5E2E}"/>
          </ac:cxnSpMkLst>
        </pc:cxnChg>
        <pc:cxnChg chg="add del">
          <ac:chgData name="LUCAS . RODRIGUEZ CARRASCO" userId="S::luc.rodriguezc@duocuc.cl::66589016-87c0-46be-9615-0ad796d23d26" providerId="AD" clId="Web-{D942B4AD-128D-6BC2-9622-93D33DBDF0C8}" dt="2024-10-16T19:03:28.691" v="86"/>
          <ac:cxnSpMkLst>
            <pc:docMk/>
            <pc:sldMk cId="1266268508" sldId="268"/>
            <ac:cxnSpMk id="24" creationId="{66252100-57B3-C4BA-688F-FFAC8FBDF064}"/>
          </ac:cxnSpMkLst>
        </pc:cxnChg>
        <pc:cxnChg chg="add">
          <ac:chgData name="LUCAS . RODRIGUEZ CARRASCO" userId="S::luc.rodriguezc@duocuc.cl::66589016-87c0-46be-9615-0ad796d23d26" providerId="AD" clId="Web-{D942B4AD-128D-6BC2-9622-93D33DBDF0C8}" dt="2024-10-16T19:03:41.629" v="90"/>
          <ac:cxnSpMkLst>
            <pc:docMk/>
            <pc:sldMk cId="1266268508" sldId="268"/>
            <ac:cxnSpMk id="26" creationId="{1997B098-89FD-7D7A-998E-2B32F49E1D5B}"/>
          </ac:cxnSpMkLst>
        </pc:cxnChg>
      </pc:sldChg>
      <pc:sldChg chg="addSp">
        <pc:chgData name="LUCAS . RODRIGUEZ CARRASCO" userId="S::luc.rodriguezc@duocuc.cl::66589016-87c0-46be-9615-0ad796d23d26" providerId="AD" clId="Web-{D942B4AD-128D-6BC2-9622-93D33DBDF0C8}" dt="2024-10-16T19:26:28.902" v="109"/>
        <pc:sldMkLst>
          <pc:docMk/>
          <pc:sldMk cId="2752457618" sldId="269"/>
        </pc:sldMkLst>
        <pc:picChg chg="add">
          <ac:chgData name="LUCAS . RODRIGUEZ CARRASCO" userId="S::luc.rodriguezc@duocuc.cl::66589016-87c0-46be-9615-0ad796d23d26" providerId="AD" clId="Web-{D942B4AD-128D-6BC2-9622-93D33DBDF0C8}" dt="2024-10-16T19:26:28.902" v="109"/>
          <ac:picMkLst>
            <pc:docMk/>
            <pc:sldMk cId="2752457618" sldId="269"/>
            <ac:picMk id="4" creationId="{7B6B290E-CE01-D49C-F29D-83DC46BEFBEC}"/>
          </ac:picMkLst>
        </pc:picChg>
      </pc:sldChg>
      <pc:sldChg chg="addSp modSp">
        <pc:chgData name="LUCAS . RODRIGUEZ CARRASCO" userId="S::luc.rodriguezc@duocuc.cl::66589016-87c0-46be-9615-0ad796d23d26" providerId="AD" clId="Web-{D942B4AD-128D-6BC2-9622-93D33DBDF0C8}" dt="2024-10-16T19:41:00.527" v="146" actId="1076"/>
        <pc:sldMkLst>
          <pc:docMk/>
          <pc:sldMk cId="3405368746" sldId="270"/>
        </pc:sldMkLst>
        <pc:picChg chg="add">
          <ac:chgData name="LUCAS . RODRIGUEZ CARRASCO" userId="S::luc.rodriguezc@duocuc.cl::66589016-87c0-46be-9615-0ad796d23d26" providerId="AD" clId="Web-{D942B4AD-128D-6BC2-9622-93D33DBDF0C8}" dt="2024-10-16T19:26:30.605" v="110"/>
          <ac:picMkLst>
            <pc:docMk/>
            <pc:sldMk cId="3405368746" sldId="270"/>
            <ac:picMk id="8" creationId="{7F5A7CCD-BCA9-F145-173D-1C6308A76E6B}"/>
          </ac:picMkLst>
        </pc:picChg>
        <pc:picChg chg="add mod">
          <ac:chgData name="LUCAS . RODRIGUEZ CARRASCO" userId="S::luc.rodriguezc@duocuc.cl::66589016-87c0-46be-9615-0ad796d23d26" providerId="AD" clId="Web-{D942B4AD-128D-6BC2-9622-93D33DBDF0C8}" dt="2024-10-16T19:38:20.161" v="141" actId="1076"/>
          <ac:picMkLst>
            <pc:docMk/>
            <pc:sldMk cId="3405368746" sldId="270"/>
            <ac:picMk id="17" creationId="{9D559539-EED0-7F1E-3027-88477EB87B2F}"/>
          </ac:picMkLst>
        </pc:picChg>
        <pc:picChg chg="add mod">
          <ac:chgData name="LUCAS . RODRIGUEZ CARRASCO" userId="S::luc.rodriguezc@duocuc.cl::66589016-87c0-46be-9615-0ad796d23d26" providerId="AD" clId="Web-{D942B4AD-128D-6BC2-9622-93D33DBDF0C8}" dt="2024-10-16T19:38:20.161" v="142" actId="1076"/>
          <ac:picMkLst>
            <pc:docMk/>
            <pc:sldMk cId="3405368746" sldId="270"/>
            <ac:picMk id="18" creationId="{3E16B9D7-9EAE-1DC8-F1B2-F6D9D1F62794}"/>
          </ac:picMkLst>
        </pc:picChg>
        <pc:picChg chg="add mod">
          <ac:chgData name="LUCAS . RODRIGUEZ CARRASCO" userId="S::luc.rodriguezc@duocuc.cl::66589016-87c0-46be-9615-0ad796d23d26" providerId="AD" clId="Web-{D942B4AD-128D-6BC2-9622-93D33DBDF0C8}" dt="2024-10-16T19:41:00.527" v="146" actId="1076"/>
          <ac:picMkLst>
            <pc:docMk/>
            <pc:sldMk cId="3405368746" sldId="270"/>
            <ac:picMk id="19" creationId="{71CC9181-36CC-3A89-5486-08C68A8EBCD0}"/>
          </ac:picMkLst>
        </pc:picChg>
        <pc:cxnChg chg="mod">
          <ac:chgData name="LUCAS . RODRIGUEZ CARRASCO" userId="S::luc.rodriguezc@duocuc.cl::66589016-87c0-46be-9615-0ad796d23d26" providerId="AD" clId="Web-{D942B4AD-128D-6BC2-9622-93D33DBDF0C8}" dt="2024-10-16T19:02:28.251" v="59" actId="1076"/>
          <ac:cxnSpMkLst>
            <pc:docMk/>
            <pc:sldMk cId="3405368746" sldId="270"/>
            <ac:cxnSpMk id="9" creationId="{8768D7F4-D478-E252-1441-D950598597DE}"/>
          </ac:cxnSpMkLst>
        </pc:cxnChg>
      </pc:sldChg>
      <pc:sldChg chg="addSp delSp modSp">
        <pc:chgData name="LUCAS . RODRIGUEZ CARRASCO" userId="S::luc.rodriguezc@duocuc.cl::66589016-87c0-46be-9615-0ad796d23d26" providerId="AD" clId="Web-{D942B4AD-128D-6BC2-9622-93D33DBDF0C8}" dt="2024-10-16T19:26:24.823" v="108"/>
        <pc:sldMkLst>
          <pc:docMk/>
          <pc:sldMk cId="2035206924" sldId="271"/>
        </pc:sldMkLst>
        <pc:picChg chg="add del mod">
          <ac:chgData name="LUCAS . RODRIGUEZ CARRASCO" userId="S::luc.rodriguezc@duocuc.cl::66589016-87c0-46be-9615-0ad796d23d26" providerId="AD" clId="Web-{D942B4AD-128D-6BC2-9622-93D33DBDF0C8}" dt="2024-10-16T19:26:24.823" v="108"/>
          <ac:picMkLst>
            <pc:docMk/>
            <pc:sldMk cId="2035206924" sldId="271"/>
            <ac:picMk id="4" creationId="{D6A0BB11-3919-F6F8-A314-800FC1825D01}"/>
          </ac:picMkLst>
        </pc:picChg>
      </pc:sldChg>
    </pc:docChg>
  </pc:docChgLst>
  <pc:docChgLst>
    <pc:chgData name="LUCAS . RODRIGUEZ CARRASCO" userId="S::luc.rodriguezc@duocuc.cl::66589016-87c0-46be-9615-0ad796d23d26" providerId="AD" clId="Web-{A6453619-FE48-7F3D-88C6-3889FA3D6590}"/>
    <pc:docChg chg="modSld">
      <pc:chgData name="LUCAS . RODRIGUEZ CARRASCO" userId="S::luc.rodriguezc@duocuc.cl::66589016-87c0-46be-9615-0ad796d23d26" providerId="AD" clId="Web-{A6453619-FE48-7F3D-88C6-3889FA3D6590}" dt="2024-10-16T20:18:54.664" v="459"/>
      <pc:docMkLst>
        <pc:docMk/>
      </pc:docMkLst>
      <pc:sldChg chg="addSp delSp modSp">
        <pc:chgData name="LUCAS . RODRIGUEZ CARRASCO" userId="S::luc.rodriguezc@duocuc.cl::66589016-87c0-46be-9615-0ad796d23d26" providerId="AD" clId="Web-{A6453619-FE48-7F3D-88C6-3889FA3D6590}" dt="2024-10-16T20:15:23.673" v="437" actId="1076"/>
        <pc:sldMkLst>
          <pc:docMk/>
          <pc:sldMk cId="2391963198" sldId="256"/>
        </pc:sldMkLst>
        <pc:picChg chg="del">
          <ac:chgData name="LUCAS . RODRIGUEZ CARRASCO" userId="S::luc.rodriguezc@duocuc.cl::66589016-87c0-46be-9615-0ad796d23d26" providerId="AD" clId="Web-{A6453619-FE48-7F3D-88C6-3889FA3D6590}" dt="2024-10-16T20:14:22.812" v="431"/>
          <ac:picMkLst>
            <pc:docMk/>
            <pc:sldMk cId="2391963198" sldId="256"/>
            <ac:picMk id="3" creationId="{B7DC2D5C-5142-6232-5CA1-6F9F4F5FF9D6}"/>
          </ac:picMkLst>
        </pc:picChg>
        <pc:picChg chg="add mod">
          <ac:chgData name="LUCAS . RODRIGUEZ CARRASCO" userId="S::luc.rodriguezc@duocuc.cl::66589016-87c0-46be-9615-0ad796d23d26" providerId="AD" clId="Web-{A6453619-FE48-7F3D-88C6-3889FA3D6590}" dt="2024-10-16T20:15:23.673" v="437" actId="1076"/>
          <ac:picMkLst>
            <pc:docMk/>
            <pc:sldMk cId="2391963198" sldId="256"/>
            <ac:picMk id="5" creationId="{CF158080-CB44-8491-8759-D6504FE244A4}"/>
          </ac:picMkLst>
        </pc:picChg>
        <pc:picChg chg="add del">
          <ac:chgData name="LUCAS . RODRIGUEZ CARRASCO" userId="S::luc.rodriguezc@duocuc.cl::66589016-87c0-46be-9615-0ad796d23d26" providerId="AD" clId="Web-{A6453619-FE48-7F3D-88C6-3889FA3D6590}" dt="2024-10-16T20:15:23.658" v="436"/>
          <ac:picMkLst>
            <pc:docMk/>
            <pc:sldMk cId="2391963198" sldId="256"/>
            <ac:picMk id="7" creationId="{846DBA04-CDAD-067A-656F-17DFB03DE507}"/>
          </ac:picMkLst>
        </pc:picChg>
        <pc:picChg chg="add del">
          <ac:chgData name="LUCAS . RODRIGUEZ CARRASCO" userId="S::luc.rodriguezc@duocuc.cl::66589016-87c0-46be-9615-0ad796d23d26" providerId="AD" clId="Web-{A6453619-FE48-7F3D-88C6-3889FA3D6590}" dt="2024-10-16T20:14:45.657" v="435"/>
          <ac:picMkLst>
            <pc:docMk/>
            <pc:sldMk cId="2391963198" sldId="256"/>
            <ac:picMk id="9" creationId="{1CF1679B-F8B8-000F-C28C-494385CDCF11}"/>
          </ac:picMkLst>
        </pc:picChg>
      </pc:sldChg>
      <pc:sldChg chg="addSp delSp">
        <pc:chgData name="LUCAS . RODRIGUEZ CARRASCO" userId="S::luc.rodriguezc@duocuc.cl::66589016-87c0-46be-9615-0ad796d23d26" providerId="AD" clId="Web-{A6453619-FE48-7F3D-88C6-3889FA3D6590}" dt="2024-10-16T20:16:52.035" v="439"/>
        <pc:sldMkLst>
          <pc:docMk/>
          <pc:sldMk cId="2436815989" sldId="257"/>
        </pc:sldMkLst>
        <pc:picChg chg="del">
          <ac:chgData name="LUCAS . RODRIGUEZ CARRASCO" userId="S::luc.rodriguezc@duocuc.cl::66589016-87c0-46be-9615-0ad796d23d26" providerId="AD" clId="Web-{A6453619-FE48-7F3D-88C6-3889FA3D6590}" dt="2024-10-16T20:15:30.783" v="438"/>
          <ac:picMkLst>
            <pc:docMk/>
            <pc:sldMk cId="2436815989" sldId="257"/>
            <ac:picMk id="17" creationId="{71C970DA-F449-24A1-9756-A7E5677D8E07}"/>
          </ac:picMkLst>
        </pc:picChg>
        <pc:picChg chg="add">
          <ac:chgData name="LUCAS . RODRIGUEZ CARRASCO" userId="S::luc.rodriguezc@duocuc.cl::66589016-87c0-46be-9615-0ad796d23d26" providerId="AD" clId="Web-{A6453619-FE48-7F3D-88C6-3889FA3D6590}" dt="2024-10-16T20:16:52.035" v="439"/>
          <ac:picMkLst>
            <pc:docMk/>
            <pc:sldMk cId="2436815989" sldId="257"/>
            <ac:picMk id="59" creationId="{5909025A-42D3-0FB3-1413-0C6A429E891A}"/>
          </ac:picMkLst>
        </pc:picChg>
      </pc:sldChg>
      <pc:sldChg chg="addSp delSp">
        <pc:chgData name="LUCAS . RODRIGUEZ CARRASCO" userId="S::luc.rodriguezc@duocuc.cl::66589016-87c0-46be-9615-0ad796d23d26" providerId="AD" clId="Web-{A6453619-FE48-7F3D-88C6-3889FA3D6590}" dt="2024-10-16T20:16:52.863" v="441"/>
        <pc:sldMkLst>
          <pc:docMk/>
          <pc:sldMk cId="775730755" sldId="258"/>
        </pc:sldMkLst>
        <pc:picChg chg="del">
          <ac:chgData name="LUCAS . RODRIGUEZ CARRASCO" userId="S::luc.rodriguezc@duocuc.cl::66589016-87c0-46be-9615-0ad796d23d26" providerId="AD" clId="Web-{A6453619-FE48-7F3D-88C6-3889FA3D6590}" dt="2024-10-16T20:16:52.785" v="440"/>
          <ac:picMkLst>
            <pc:docMk/>
            <pc:sldMk cId="775730755" sldId="258"/>
            <ac:picMk id="5" creationId="{9D1BC825-4D67-49B8-5D79-8391396A971C}"/>
          </ac:picMkLst>
        </pc:picChg>
        <pc:picChg chg="add">
          <ac:chgData name="LUCAS . RODRIGUEZ CARRASCO" userId="S::luc.rodriguezc@duocuc.cl::66589016-87c0-46be-9615-0ad796d23d26" providerId="AD" clId="Web-{A6453619-FE48-7F3D-88C6-3889FA3D6590}" dt="2024-10-16T20:16:52.863" v="441"/>
          <ac:picMkLst>
            <pc:docMk/>
            <pc:sldMk cId="775730755" sldId="258"/>
            <ac:picMk id="10" creationId="{5E5D99DD-6CEF-9851-11DF-47AE5D491E2E}"/>
          </ac:picMkLst>
        </pc:picChg>
      </pc:sldChg>
      <pc:sldChg chg="addSp delSp">
        <pc:chgData name="LUCAS . RODRIGUEZ CARRASCO" userId="S::luc.rodriguezc@duocuc.cl::66589016-87c0-46be-9615-0ad796d23d26" providerId="AD" clId="Web-{A6453619-FE48-7F3D-88C6-3889FA3D6590}" dt="2024-10-16T20:16:53.051" v="443"/>
        <pc:sldMkLst>
          <pc:docMk/>
          <pc:sldMk cId="2717669782" sldId="259"/>
        </pc:sldMkLst>
        <pc:picChg chg="del">
          <ac:chgData name="LUCAS . RODRIGUEZ CARRASCO" userId="S::luc.rodriguezc@duocuc.cl::66589016-87c0-46be-9615-0ad796d23d26" providerId="AD" clId="Web-{A6453619-FE48-7F3D-88C6-3889FA3D6590}" dt="2024-10-16T20:16:52.988" v="442"/>
          <ac:picMkLst>
            <pc:docMk/>
            <pc:sldMk cId="2717669782" sldId="259"/>
            <ac:picMk id="8" creationId="{C1A5BA50-21AD-6FC2-70CD-D8A9B1841385}"/>
          </ac:picMkLst>
        </pc:picChg>
        <pc:picChg chg="add">
          <ac:chgData name="LUCAS . RODRIGUEZ CARRASCO" userId="S::luc.rodriguezc@duocuc.cl::66589016-87c0-46be-9615-0ad796d23d26" providerId="AD" clId="Web-{A6453619-FE48-7F3D-88C6-3889FA3D6590}" dt="2024-10-16T20:16:53.051" v="443"/>
          <ac:picMkLst>
            <pc:docMk/>
            <pc:sldMk cId="2717669782" sldId="259"/>
            <ac:picMk id="10" creationId="{3E53A640-95AB-7915-C65C-A35AFBBCA88C}"/>
          </ac:picMkLst>
        </pc:picChg>
      </pc:sldChg>
      <pc:sldChg chg="addSp delSp modSp">
        <pc:chgData name="LUCAS . RODRIGUEZ CARRASCO" userId="S::luc.rodriguezc@duocuc.cl::66589016-87c0-46be-9615-0ad796d23d26" providerId="AD" clId="Web-{A6453619-FE48-7F3D-88C6-3889FA3D6590}" dt="2024-10-16T20:16:53.832" v="447"/>
        <pc:sldMkLst>
          <pc:docMk/>
          <pc:sldMk cId="3964199749" sldId="260"/>
        </pc:sldMkLst>
        <pc:spChg chg="mod">
          <ac:chgData name="LUCAS . RODRIGUEZ CARRASCO" userId="S::luc.rodriguezc@duocuc.cl::66589016-87c0-46be-9615-0ad796d23d26" providerId="AD" clId="Web-{A6453619-FE48-7F3D-88C6-3889FA3D6590}" dt="2024-10-16T19:57:52.847" v="281" actId="20577"/>
          <ac:spMkLst>
            <pc:docMk/>
            <pc:sldMk cId="3964199749" sldId="260"/>
            <ac:spMk id="2" creationId="{96D0EB50-42D6-926A-9157-E0ADB40E3D5E}"/>
          </ac:spMkLst>
        </pc:spChg>
        <pc:picChg chg="del">
          <ac:chgData name="LUCAS . RODRIGUEZ CARRASCO" userId="S::luc.rodriguezc@duocuc.cl::66589016-87c0-46be-9615-0ad796d23d26" providerId="AD" clId="Web-{A6453619-FE48-7F3D-88C6-3889FA3D6590}" dt="2024-10-16T20:16:53.692" v="446"/>
          <ac:picMkLst>
            <pc:docMk/>
            <pc:sldMk cId="3964199749" sldId="260"/>
            <ac:picMk id="4" creationId="{FFABABF3-9D2E-5DCB-784D-2B26EA43ABAC}"/>
          </ac:picMkLst>
        </pc:picChg>
        <pc:picChg chg="add">
          <ac:chgData name="LUCAS . RODRIGUEZ CARRASCO" userId="S::luc.rodriguezc@duocuc.cl::66589016-87c0-46be-9615-0ad796d23d26" providerId="AD" clId="Web-{A6453619-FE48-7F3D-88C6-3889FA3D6590}" dt="2024-10-16T20:16:53.832" v="447"/>
          <ac:picMkLst>
            <pc:docMk/>
            <pc:sldMk cId="3964199749" sldId="260"/>
            <ac:picMk id="5" creationId="{3294CD8F-8F00-E519-A499-3443904F51E7}"/>
          </ac:picMkLst>
        </pc:picChg>
      </pc:sldChg>
      <pc:sldChg chg="addSp delSp modSp">
        <pc:chgData name="LUCAS . RODRIGUEZ CARRASCO" userId="S::luc.rodriguezc@duocuc.cl::66589016-87c0-46be-9615-0ad796d23d26" providerId="AD" clId="Web-{A6453619-FE48-7F3D-88C6-3889FA3D6590}" dt="2024-10-16T20:18:52.304" v="449"/>
        <pc:sldMkLst>
          <pc:docMk/>
          <pc:sldMk cId="1890491460" sldId="263"/>
        </pc:sldMkLst>
        <pc:spChg chg="mod">
          <ac:chgData name="LUCAS . RODRIGUEZ CARRASCO" userId="S::luc.rodriguezc@duocuc.cl::66589016-87c0-46be-9615-0ad796d23d26" providerId="AD" clId="Web-{A6453619-FE48-7F3D-88C6-3889FA3D6590}" dt="2024-10-16T19:23:04.616" v="7" actId="20577"/>
          <ac:spMkLst>
            <pc:docMk/>
            <pc:sldMk cId="1890491460" sldId="263"/>
            <ac:spMk id="7" creationId="{3A739E92-330D-944C-ED3E-C7F02FA216B3}"/>
          </ac:spMkLst>
        </pc:spChg>
        <pc:picChg chg="add del mod">
          <ac:chgData name="LUCAS . RODRIGUEZ CARRASCO" userId="S::luc.rodriguezc@duocuc.cl::66589016-87c0-46be-9615-0ad796d23d26" providerId="AD" clId="Web-{A6453619-FE48-7F3D-88C6-3889FA3D6590}" dt="2024-10-16T19:23:21.351" v="11"/>
          <ac:picMkLst>
            <pc:docMk/>
            <pc:sldMk cId="1890491460" sldId="263"/>
            <ac:picMk id="2" creationId="{F03B6E7C-4B28-95D5-3F6F-76C8163E266F}"/>
          </ac:picMkLst>
        </pc:picChg>
        <pc:picChg chg="add mod">
          <ac:chgData name="LUCAS . RODRIGUEZ CARRASCO" userId="S::luc.rodriguezc@duocuc.cl::66589016-87c0-46be-9615-0ad796d23d26" providerId="AD" clId="Web-{A6453619-FE48-7F3D-88C6-3889FA3D6590}" dt="2024-10-16T19:24:08.508" v="13" actId="1076"/>
          <ac:picMkLst>
            <pc:docMk/>
            <pc:sldMk cId="1890491460" sldId="263"/>
            <ac:picMk id="3" creationId="{A5FD7C35-D654-EF39-B773-012C4E036C1F}"/>
          </ac:picMkLst>
        </pc:picChg>
        <pc:picChg chg="add del mod">
          <ac:chgData name="LUCAS . RODRIGUEZ CARRASCO" userId="S::luc.rodriguezc@duocuc.cl::66589016-87c0-46be-9615-0ad796d23d26" providerId="AD" clId="Web-{A6453619-FE48-7F3D-88C6-3889FA3D6590}" dt="2024-10-16T20:18:52.273" v="448"/>
          <ac:picMkLst>
            <pc:docMk/>
            <pc:sldMk cId="1890491460" sldId="263"/>
            <ac:picMk id="4" creationId="{346D6E33-784B-66EC-166C-92809EAC1056}"/>
          </ac:picMkLst>
        </pc:picChg>
        <pc:picChg chg="add">
          <ac:chgData name="LUCAS . RODRIGUEZ CARRASCO" userId="S::luc.rodriguezc@duocuc.cl::66589016-87c0-46be-9615-0ad796d23d26" providerId="AD" clId="Web-{A6453619-FE48-7F3D-88C6-3889FA3D6590}" dt="2024-10-16T20:18:52.304" v="449"/>
          <ac:picMkLst>
            <pc:docMk/>
            <pc:sldMk cId="1890491460" sldId="263"/>
            <ac:picMk id="8" creationId="{492CE0E7-F241-D31F-1D44-F4ED7B84872A}"/>
          </ac:picMkLst>
        </pc:picChg>
      </pc:sldChg>
      <pc:sldChg chg="addSp delSp">
        <pc:chgData name="LUCAS . RODRIGUEZ CARRASCO" userId="S::luc.rodriguezc@duocuc.cl::66589016-87c0-46be-9615-0ad796d23d26" providerId="AD" clId="Web-{A6453619-FE48-7F3D-88C6-3889FA3D6590}" dt="2024-10-16T20:16:53.270" v="445"/>
        <pc:sldMkLst>
          <pc:docMk/>
          <pc:sldMk cId="3299956469" sldId="264"/>
        </pc:sldMkLst>
        <pc:picChg chg="del">
          <ac:chgData name="LUCAS . RODRIGUEZ CARRASCO" userId="S::luc.rodriguezc@duocuc.cl::66589016-87c0-46be-9615-0ad796d23d26" providerId="AD" clId="Web-{A6453619-FE48-7F3D-88C6-3889FA3D6590}" dt="2024-10-16T20:16:53.192" v="444"/>
          <ac:picMkLst>
            <pc:docMk/>
            <pc:sldMk cId="3299956469" sldId="264"/>
            <ac:picMk id="5" creationId="{71485FC7-C111-CF65-D045-8B573C886F8D}"/>
          </ac:picMkLst>
        </pc:picChg>
        <pc:picChg chg="add">
          <ac:chgData name="LUCAS . RODRIGUEZ CARRASCO" userId="S::luc.rodriguezc@duocuc.cl::66589016-87c0-46be-9615-0ad796d23d26" providerId="AD" clId="Web-{A6453619-FE48-7F3D-88C6-3889FA3D6590}" dt="2024-10-16T20:16:53.270" v="445"/>
          <ac:picMkLst>
            <pc:docMk/>
            <pc:sldMk cId="3299956469" sldId="264"/>
            <ac:picMk id="8" creationId="{10AD36C2-422A-6DE1-9822-52D97BF873EC}"/>
          </ac:picMkLst>
        </pc:picChg>
      </pc:sldChg>
      <pc:sldChg chg="addSp delSp">
        <pc:chgData name="LUCAS . RODRIGUEZ CARRASCO" userId="S::luc.rodriguezc@duocuc.cl::66589016-87c0-46be-9615-0ad796d23d26" providerId="AD" clId="Web-{A6453619-FE48-7F3D-88C6-3889FA3D6590}" dt="2024-10-16T20:18:53.226" v="455"/>
        <pc:sldMkLst>
          <pc:docMk/>
          <pc:sldMk cId="489174681" sldId="265"/>
        </pc:sldMkLst>
        <pc:picChg chg="add">
          <ac:chgData name="LUCAS . RODRIGUEZ CARRASCO" userId="S::luc.rodriguezc@duocuc.cl::66589016-87c0-46be-9615-0ad796d23d26" providerId="AD" clId="Web-{A6453619-FE48-7F3D-88C6-3889FA3D6590}" dt="2024-10-16T20:18:53.226" v="455"/>
          <ac:picMkLst>
            <pc:docMk/>
            <pc:sldMk cId="489174681" sldId="265"/>
            <ac:picMk id="5" creationId="{E05772DA-BE47-6771-7D31-6270196197B9}"/>
          </ac:picMkLst>
        </pc:picChg>
        <pc:picChg chg="del">
          <ac:chgData name="LUCAS . RODRIGUEZ CARRASCO" userId="S::luc.rodriguezc@duocuc.cl::66589016-87c0-46be-9615-0ad796d23d26" providerId="AD" clId="Web-{A6453619-FE48-7F3D-88C6-3889FA3D6590}" dt="2024-10-16T20:18:53.195" v="454"/>
          <ac:picMkLst>
            <pc:docMk/>
            <pc:sldMk cId="489174681" sldId="265"/>
            <ac:picMk id="8" creationId="{4D0F629A-6944-01C0-BFA5-44E9F0EF8838}"/>
          </ac:picMkLst>
        </pc:picChg>
      </pc:sldChg>
      <pc:sldChg chg="addSp delSp">
        <pc:chgData name="LUCAS . RODRIGUEZ CARRASCO" userId="S::luc.rodriguezc@duocuc.cl::66589016-87c0-46be-9615-0ad796d23d26" providerId="AD" clId="Web-{A6453619-FE48-7F3D-88C6-3889FA3D6590}" dt="2024-10-16T20:18:54.664" v="459"/>
        <pc:sldMkLst>
          <pc:docMk/>
          <pc:sldMk cId="4158079731" sldId="266"/>
        </pc:sldMkLst>
        <pc:picChg chg="add">
          <ac:chgData name="LUCAS . RODRIGUEZ CARRASCO" userId="S::luc.rodriguezc@duocuc.cl::66589016-87c0-46be-9615-0ad796d23d26" providerId="AD" clId="Web-{A6453619-FE48-7F3D-88C6-3889FA3D6590}" dt="2024-10-16T20:18:54.664" v="459"/>
          <ac:picMkLst>
            <pc:docMk/>
            <pc:sldMk cId="4158079731" sldId="266"/>
            <ac:picMk id="5" creationId="{096D8D60-9051-C569-96CA-D0E77183A2DD}"/>
          </ac:picMkLst>
        </pc:picChg>
        <pc:picChg chg="del">
          <ac:chgData name="LUCAS . RODRIGUEZ CARRASCO" userId="S::luc.rodriguezc@duocuc.cl::66589016-87c0-46be-9615-0ad796d23d26" providerId="AD" clId="Web-{A6453619-FE48-7F3D-88C6-3889FA3D6590}" dt="2024-10-16T20:18:53.945" v="458"/>
          <ac:picMkLst>
            <pc:docMk/>
            <pc:sldMk cId="4158079731" sldId="266"/>
            <ac:picMk id="10" creationId="{75238FE9-0972-6E3B-D7C4-F1550A6BC7A1}"/>
          </ac:picMkLst>
        </pc:picChg>
      </pc:sldChg>
      <pc:sldChg chg="addSp delSp modSp">
        <pc:chgData name="LUCAS . RODRIGUEZ CARRASCO" userId="S::luc.rodriguezc@duocuc.cl::66589016-87c0-46be-9615-0ad796d23d26" providerId="AD" clId="Web-{A6453619-FE48-7F3D-88C6-3889FA3D6590}" dt="2024-10-16T20:13:45.358" v="430" actId="14100"/>
        <pc:sldMkLst>
          <pc:docMk/>
          <pc:sldMk cId="2904893737" sldId="267"/>
        </pc:sldMkLst>
        <pc:spChg chg="add mod">
          <ac:chgData name="LUCAS . RODRIGUEZ CARRASCO" userId="S::luc.rodriguezc@duocuc.cl::66589016-87c0-46be-9615-0ad796d23d26" providerId="AD" clId="Web-{A6453619-FE48-7F3D-88C6-3889FA3D6590}" dt="2024-10-16T20:09:48.242" v="417" actId="20577"/>
          <ac:spMkLst>
            <pc:docMk/>
            <pc:sldMk cId="2904893737" sldId="267"/>
            <ac:spMk id="2" creationId="{F9A7FB5D-8221-906F-15A8-8800A4760DC5}"/>
          </ac:spMkLst>
        </pc:spChg>
        <pc:spChg chg="add mod">
          <ac:chgData name="LUCAS . RODRIGUEZ CARRASCO" userId="S::luc.rodriguezc@duocuc.cl::66589016-87c0-46be-9615-0ad796d23d26" providerId="AD" clId="Web-{A6453619-FE48-7F3D-88C6-3889FA3D6590}" dt="2024-10-16T20:01:06.368" v="413" actId="20577"/>
          <ac:spMkLst>
            <pc:docMk/>
            <pc:sldMk cId="2904893737" sldId="267"/>
            <ac:spMk id="5" creationId="{5DDE5BFC-CDBB-5C26-326B-78D6E8152D4E}"/>
          </ac:spMkLst>
        </pc:spChg>
        <pc:picChg chg="add mod modCrop">
          <ac:chgData name="LUCAS . RODRIGUEZ CARRASCO" userId="S::luc.rodriguezc@duocuc.cl::66589016-87c0-46be-9615-0ad796d23d26" providerId="AD" clId="Web-{A6453619-FE48-7F3D-88C6-3889FA3D6590}" dt="2024-10-16T20:13:45.358" v="430" actId="14100"/>
          <ac:picMkLst>
            <pc:docMk/>
            <pc:sldMk cId="2904893737" sldId="267"/>
            <ac:picMk id="7" creationId="{0C803CB0-E0E6-31B5-8190-D008B739B698}"/>
          </ac:picMkLst>
        </pc:picChg>
        <pc:picChg chg="del">
          <ac:chgData name="LUCAS . RODRIGUEZ CARRASCO" userId="S::luc.rodriguezc@duocuc.cl::66589016-87c0-46be-9615-0ad796d23d26" providerId="AD" clId="Web-{A6453619-FE48-7F3D-88C6-3889FA3D6590}" dt="2024-10-16T20:12:41.481" v="418"/>
          <ac:picMkLst>
            <pc:docMk/>
            <pc:sldMk cId="2904893737" sldId="267"/>
            <ac:picMk id="8" creationId="{8FD2482A-B8F4-B345-62AB-3667B09B59DA}"/>
          </ac:picMkLst>
        </pc:picChg>
      </pc:sldChg>
      <pc:sldChg chg="addSp delSp">
        <pc:chgData name="LUCAS . RODRIGUEZ CARRASCO" userId="S::luc.rodriguezc@duocuc.cl::66589016-87c0-46be-9615-0ad796d23d26" providerId="AD" clId="Web-{A6453619-FE48-7F3D-88C6-3889FA3D6590}" dt="2024-10-16T20:18:53.367" v="457"/>
        <pc:sldMkLst>
          <pc:docMk/>
          <pc:sldMk cId="1266268508" sldId="268"/>
        </pc:sldMkLst>
        <pc:picChg chg="add">
          <ac:chgData name="LUCAS . RODRIGUEZ CARRASCO" userId="S::luc.rodriguezc@duocuc.cl::66589016-87c0-46be-9615-0ad796d23d26" providerId="AD" clId="Web-{A6453619-FE48-7F3D-88C6-3889FA3D6590}" dt="2024-10-16T20:18:53.367" v="457"/>
          <ac:picMkLst>
            <pc:docMk/>
            <pc:sldMk cId="1266268508" sldId="268"/>
            <ac:picMk id="7" creationId="{CB3783B4-F080-6161-9BD0-2F447837BCF4}"/>
          </ac:picMkLst>
        </pc:picChg>
        <pc:picChg chg="del">
          <ac:chgData name="LUCAS . RODRIGUEZ CARRASCO" userId="S::luc.rodriguezc@duocuc.cl::66589016-87c0-46be-9615-0ad796d23d26" providerId="AD" clId="Web-{A6453619-FE48-7F3D-88C6-3889FA3D6590}" dt="2024-10-16T20:18:53.336" v="456"/>
          <ac:picMkLst>
            <pc:docMk/>
            <pc:sldMk cId="1266268508" sldId="268"/>
            <ac:picMk id="28" creationId="{30E4526F-1CFB-688B-1326-A63476C80D97}"/>
          </ac:picMkLst>
        </pc:picChg>
      </pc:sldChg>
      <pc:sldChg chg="addSp delSp">
        <pc:chgData name="LUCAS . RODRIGUEZ CARRASCO" userId="S::luc.rodriguezc@duocuc.cl::66589016-87c0-46be-9615-0ad796d23d26" providerId="AD" clId="Web-{A6453619-FE48-7F3D-88C6-3889FA3D6590}" dt="2024-10-16T20:18:52.461" v="451"/>
        <pc:sldMkLst>
          <pc:docMk/>
          <pc:sldMk cId="2752457618" sldId="269"/>
        </pc:sldMkLst>
        <pc:picChg chg="del">
          <ac:chgData name="LUCAS . RODRIGUEZ CARRASCO" userId="S::luc.rodriguezc@duocuc.cl::66589016-87c0-46be-9615-0ad796d23d26" providerId="AD" clId="Web-{A6453619-FE48-7F3D-88C6-3889FA3D6590}" dt="2024-10-16T20:18:52.429" v="450"/>
          <ac:picMkLst>
            <pc:docMk/>
            <pc:sldMk cId="2752457618" sldId="269"/>
            <ac:picMk id="4" creationId="{7B6B290E-CE01-D49C-F29D-83DC46BEFBEC}"/>
          </ac:picMkLst>
        </pc:picChg>
        <pc:picChg chg="add">
          <ac:chgData name="LUCAS . RODRIGUEZ CARRASCO" userId="S::luc.rodriguezc@duocuc.cl::66589016-87c0-46be-9615-0ad796d23d26" providerId="AD" clId="Web-{A6453619-FE48-7F3D-88C6-3889FA3D6590}" dt="2024-10-16T20:18:52.461" v="451"/>
          <ac:picMkLst>
            <pc:docMk/>
            <pc:sldMk cId="2752457618" sldId="269"/>
            <ac:picMk id="5" creationId="{198C9C95-38B4-5DF1-E195-894C5B999E28}"/>
          </ac:picMkLst>
        </pc:picChg>
      </pc:sldChg>
      <pc:sldChg chg="addSp delSp modSp">
        <pc:chgData name="LUCAS . RODRIGUEZ CARRASCO" userId="S::luc.rodriguezc@duocuc.cl::66589016-87c0-46be-9615-0ad796d23d26" providerId="AD" clId="Web-{A6453619-FE48-7F3D-88C6-3889FA3D6590}" dt="2024-10-16T20:18:52.757" v="453"/>
        <pc:sldMkLst>
          <pc:docMk/>
          <pc:sldMk cId="3405368746" sldId="270"/>
        </pc:sldMkLst>
        <pc:picChg chg="mod">
          <ac:chgData name="LUCAS . RODRIGUEZ CARRASCO" userId="S::luc.rodriguezc@duocuc.cl::66589016-87c0-46be-9615-0ad796d23d26" providerId="AD" clId="Web-{A6453619-FE48-7F3D-88C6-3889FA3D6590}" dt="2024-10-16T19:43:15.931" v="86" actId="14100"/>
          <ac:picMkLst>
            <pc:docMk/>
            <pc:sldMk cId="3405368746" sldId="270"/>
            <ac:picMk id="2" creationId="{EE4117A2-1951-4123-1B4A-D49295915153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3:21.135" v="98" actId="1076"/>
          <ac:picMkLst>
            <pc:docMk/>
            <pc:sldMk cId="3405368746" sldId="270"/>
            <ac:picMk id="4" creationId="{DEEE6237-78DB-E487-9A1D-978FA463851F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3:25.697" v="100" actId="1076"/>
          <ac:picMkLst>
            <pc:docMk/>
            <pc:sldMk cId="3405368746" sldId="270"/>
            <ac:picMk id="5" creationId="{9E7E02D2-830A-4237-DDA9-63A925C6860E}"/>
          </ac:picMkLst>
        </pc:picChg>
        <pc:picChg chg="del">
          <ac:chgData name="LUCAS . RODRIGUEZ CARRASCO" userId="S::luc.rodriguezc@duocuc.cl::66589016-87c0-46be-9615-0ad796d23d26" providerId="AD" clId="Web-{A6453619-FE48-7F3D-88C6-3889FA3D6590}" dt="2024-10-16T20:18:52.601" v="452"/>
          <ac:picMkLst>
            <pc:docMk/>
            <pc:sldMk cId="3405368746" sldId="270"/>
            <ac:picMk id="8" creationId="{7F5A7CCD-BCA9-F145-173D-1C6308A76E6B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3:39.338" v="102" actId="1076"/>
          <ac:picMkLst>
            <pc:docMk/>
            <pc:sldMk cId="3405368746" sldId="270"/>
            <ac:picMk id="10" creationId="{255A8735-11C9-3F51-B371-68A11875163E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3:15.947" v="90" actId="14100"/>
          <ac:picMkLst>
            <pc:docMk/>
            <pc:sldMk cId="3405368746" sldId="270"/>
            <ac:picMk id="11" creationId="{B5055A84-1F22-F54C-BE0F-55AB8F64579C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3:23.119" v="99" actId="1076"/>
          <ac:picMkLst>
            <pc:docMk/>
            <pc:sldMk cId="3405368746" sldId="270"/>
            <ac:picMk id="12" creationId="{56A80C01-A521-AF5A-49EE-31071DAB02C3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3:27.807" v="101" actId="1076"/>
          <ac:picMkLst>
            <pc:docMk/>
            <pc:sldMk cId="3405368746" sldId="270"/>
            <ac:picMk id="13" creationId="{82BE9C11-A2BA-FED4-35EA-6467E595BC43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3:45.026" v="104" actId="1076"/>
          <ac:picMkLst>
            <pc:docMk/>
            <pc:sldMk cId="3405368746" sldId="270"/>
            <ac:picMk id="14" creationId="{BA303A7B-9B2B-73D1-D09E-D2010319D5BA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3:42.542" v="103" actId="1076"/>
          <ac:picMkLst>
            <pc:docMk/>
            <pc:sldMk cId="3405368746" sldId="270"/>
            <ac:picMk id="15" creationId="{852C7414-7D67-D473-B53E-0082700B2BB1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4:10.324" v="112" actId="1076"/>
          <ac:picMkLst>
            <pc:docMk/>
            <pc:sldMk cId="3405368746" sldId="270"/>
            <ac:picMk id="16" creationId="{9C6CA597-7524-B8C8-DD6E-45775D51E066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4:05.948" v="111" actId="1076"/>
          <ac:picMkLst>
            <pc:docMk/>
            <pc:sldMk cId="3405368746" sldId="270"/>
            <ac:picMk id="17" creationId="{9D559539-EED0-7F1E-3027-88477EB87B2F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3:48.573" v="105" actId="1076"/>
          <ac:picMkLst>
            <pc:docMk/>
            <pc:sldMk cId="3405368746" sldId="270"/>
            <ac:picMk id="18" creationId="{3E16B9D7-9EAE-1DC8-F1B2-F6D9D1F62794}"/>
          </ac:picMkLst>
        </pc:picChg>
        <pc:picChg chg="mod">
          <ac:chgData name="LUCAS . RODRIGUEZ CARRASCO" userId="S::luc.rodriguezc@duocuc.cl::66589016-87c0-46be-9615-0ad796d23d26" providerId="AD" clId="Web-{A6453619-FE48-7F3D-88C6-3889FA3D6590}" dt="2024-10-16T19:44:00.573" v="110" actId="1076"/>
          <ac:picMkLst>
            <pc:docMk/>
            <pc:sldMk cId="3405368746" sldId="270"/>
            <ac:picMk id="19" creationId="{71CC9181-36CC-3A89-5486-08C68A8EBCD0}"/>
          </ac:picMkLst>
        </pc:picChg>
        <pc:picChg chg="add">
          <ac:chgData name="LUCAS . RODRIGUEZ CARRASCO" userId="S::luc.rodriguezc@duocuc.cl::66589016-87c0-46be-9615-0ad796d23d26" providerId="AD" clId="Web-{A6453619-FE48-7F3D-88C6-3889FA3D6590}" dt="2024-10-16T20:18:52.757" v="453"/>
          <ac:picMkLst>
            <pc:docMk/>
            <pc:sldMk cId="3405368746" sldId="270"/>
            <ac:picMk id="20" creationId="{6D4F27D4-10DB-ED3C-BAEF-DA74E043D1ED}"/>
          </ac:picMkLst>
        </pc:picChg>
      </pc:sldChg>
      <pc:sldChg chg="addSp delSp modSp">
        <pc:chgData name="LUCAS . RODRIGUEZ CARRASCO" userId="S::luc.rodriguezc@duocuc.cl::66589016-87c0-46be-9615-0ad796d23d26" providerId="AD" clId="Web-{A6453619-FE48-7F3D-88C6-3889FA3D6590}" dt="2024-10-16T18:13:24.444" v="5" actId="1076"/>
        <pc:sldMkLst>
          <pc:docMk/>
          <pc:sldMk cId="2035206924" sldId="271"/>
        </pc:sldMkLst>
        <pc:graphicFrameChg chg="del">
          <ac:chgData name="LUCAS . RODRIGUEZ CARRASCO" userId="S::luc.rodriguezc@duocuc.cl::66589016-87c0-46be-9615-0ad796d23d26" providerId="AD" clId="Web-{A6453619-FE48-7F3D-88C6-3889FA3D6590}" dt="2024-10-16T18:13:19.647" v="4"/>
          <ac:graphicFrameMkLst>
            <pc:docMk/>
            <pc:sldMk cId="2035206924" sldId="271"/>
            <ac:graphicFrameMk id="4" creationId="{7BB5CADE-DDA2-A4F7-629E-7AEEB49F57D7}"/>
          </ac:graphicFrameMkLst>
        </pc:graphicFrameChg>
        <pc:picChg chg="add mod">
          <ac:chgData name="LUCAS . RODRIGUEZ CARRASCO" userId="S::luc.rodriguezc@duocuc.cl::66589016-87c0-46be-9615-0ad796d23d26" providerId="AD" clId="Web-{A6453619-FE48-7F3D-88C6-3889FA3D6590}" dt="2024-10-16T18:13:24.444" v="5" actId="1076"/>
          <ac:picMkLst>
            <pc:docMk/>
            <pc:sldMk cId="2035206924" sldId="271"/>
            <ac:picMk id="2" creationId="{F6CD3616-9602-3036-196E-BF3B8AE76BAA}"/>
          </ac:picMkLst>
        </pc:picChg>
      </pc:sldChg>
    </pc:docChg>
  </pc:docChgLst>
  <pc:docChgLst>
    <pc:chgData name="LUCAS . RODRIGUEZ CARRASCO" userId="S::luc.rodriguezc@duocuc.cl::66589016-87c0-46be-9615-0ad796d23d26" providerId="AD" clId="Web-{E2BE0625-CEEA-48F9-8411-5E7487D9A121}"/>
    <pc:docChg chg="modSld">
      <pc:chgData name="LUCAS . RODRIGUEZ CARRASCO" userId="S::luc.rodriguezc@duocuc.cl::66589016-87c0-46be-9615-0ad796d23d26" providerId="AD" clId="Web-{E2BE0625-CEEA-48F9-8411-5E7487D9A121}" dt="2024-10-16T10:54:30.475" v="0" actId="14100"/>
      <pc:docMkLst>
        <pc:docMk/>
      </pc:docMkLst>
      <pc:sldChg chg="modSp">
        <pc:chgData name="LUCAS . RODRIGUEZ CARRASCO" userId="S::luc.rodriguezc@duocuc.cl::66589016-87c0-46be-9615-0ad796d23d26" providerId="AD" clId="Web-{E2BE0625-CEEA-48F9-8411-5E7487D9A121}" dt="2024-10-16T10:54:30.475" v="0" actId="14100"/>
        <pc:sldMkLst>
          <pc:docMk/>
          <pc:sldMk cId="1266268508" sldId="268"/>
        </pc:sldMkLst>
        <pc:spChg chg="mod">
          <ac:chgData name="LUCAS . RODRIGUEZ CARRASCO" userId="S::luc.rodriguezc@duocuc.cl::66589016-87c0-46be-9615-0ad796d23d26" providerId="AD" clId="Web-{E2BE0625-CEEA-48F9-8411-5E7487D9A121}" dt="2024-10-16T10:54:30.475" v="0" actId="14100"/>
          <ac:spMkLst>
            <pc:docMk/>
            <pc:sldMk cId="1266268508" sldId="268"/>
            <ac:spMk id="2" creationId="{C0022AB8-E743-C267-83CB-0D4E541273D8}"/>
          </ac:spMkLst>
        </pc:spChg>
      </pc:sldChg>
    </pc:docChg>
  </pc:docChgLst>
  <pc:docChgLst>
    <pc:chgData name="VICTOR MAURICIO APONTE BRAVO" userId="S::vi.aponte@duocuc.cl::802381dc-22bb-402f-bfa4-b08f25dacc2c" providerId="AD" clId="Web-{C608E300-11B2-7FD7-102B-6168ACD95056}"/>
    <pc:docChg chg="modSld">
      <pc:chgData name="VICTOR MAURICIO APONTE BRAVO" userId="S::vi.aponte@duocuc.cl::802381dc-22bb-402f-bfa4-b08f25dacc2c" providerId="AD" clId="Web-{C608E300-11B2-7FD7-102B-6168ACD95056}" dt="2024-10-22T23:50:15.526" v="77" actId="1076"/>
      <pc:docMkLst>
        <pc:docMk/>
      </pc:docMkLst>
      <pc:sldChg chg="modSp">
        <pc:chgData name="VICTOR MAURICIO APONTE BRAVO" userId="S::vi.aponte@duocuc.cl::802381dc-22bb-402f-bfa4-b08f25dacc2c" providerId="AD" clId="Web-{C608E300-11B2-7FD7-102B-6168ACD95056}" dt="2024-10-22T23:50:15.526" v="77" actId="1076"/>
        <pc:sldMkLst>
          <pc:docMk/>
          <pc:sldMk cId="1890491460" sldId="263"/>
        </pc:sldMkLst>
        <pc:picChg chg="mod">
          <ac:chgData name="VICTOR MAURICIO APONTE BRAVO" userId="S::vi.aponte@duocuc.cl::802381dc-22bb-402f-bfa4-b08f25dacc2c" providerId="AD" clId="Web-{C608E300-11B2-7FD7-102B-6168ACD95056}" dt="2024-10-22T23:49:26.570" v="74" actId="1076"/>
          <ac:picMkLst>
            <pc:docMk/>
            <pc:sldMk cId="1890491460" sldId="263"/>
            <ac:picMk id="3" creationId="{A5FD7C35-D654-EF39-B773-012C4E036C1F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3:50:15.526" v="77" actId="1076"/>
          <ac:picMkLst>
            <pc:docMk/>
            <pc:sldMk cId="1890491460" sldId="263"/>
            <ac:picMk id="8" creationId="{492CE0E7-F241-D31F-1D44-F4ED7B84872A}"/>
          </ac:picMkLst>
        </pc:picChg>
      </pc:sldChg>
      <pc:sldChg chg="modSp">
        <pc:chgData name="VICTOR MAURICIO APONTE BRAVO" userId="S::vi.aponte@duocuc.cl::802381dc-22bb-402f-bfa4-b08f25dacc2c" providerId="AD" clId="Web-{C608E300-11B2-7FD7-102B-6168ACD95056}" dt="2024-10-22T23:49:45.243" v="76" actId="1076"/>
        <pc:sldMkLst>
          <pc:docMk/>
          <pc:sldMk cId="3405368746" sldId="270"/>
        </pc:sldMkLst>
        <pc:picChg chg="mod">
          <ac:chgData name="VICTOR MAURICIO APONTE BRAVO" userId="S::vi.aponte@duocuc.cl::802381dc-22bb-402f-bfa4-b08f25dacc2c" providerId="AD" clId="Web-{C608E300-11B2-7FD7-102B-6168ACD95056}" dt="2024-10-22T23:49:45.243" v="76" actId="1076"/>
          <ac:picMkLst>
            <pc:docMk/>
            <pc:sldMk cId="3405368746" sldId="270"/>
            <ac:picMk id="2" creationId="{EE4117A2-1951-4123-1B4A-D49295915153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064" v="59" actId="1076"/>
          <ac:picMkLst>
            <pc:docMk/>
            <pc:sldMk cId="3405368746" sldId="270"/>
            <ac:picMk id="4" creationId="{DEEE6237-78DB-E487-9A1D-978FA463851F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080" v="62" actId="1076"/>
          <ac:picMkLst>
            <pc:docMk/>
            <pc:sldMk cId="3405368746" sldId="270"/>
            <ac:picMk id="5" creationId="{9E7E02D2-830A-4237-DDA9-63A925C6860E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111" v="70" actId="1076"/>
          <ac:picMkLst>
            <pc:docMk/>
            <pc:sldMk cId="3405368746" sldId="270"/>
            <ac:picMk id="10" creationId="{255A8735-11C9-3F51-B371-68A11875163E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080" v="63" actId="1076"/>
          <ac:picMkLst>
            <pc:docMk/>
            <pc:sldMk cId="3405368746" sldId="270"/>
            <ac:picMk id="11" creationId="{B5055A84-1F22-F54C-BE0F-55AB8F64579C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095" v="68" actId="1076"/>
          <ac:picMkLst>
            <pc:docMk/>
            <pc:sldMk cId="3405368746" sldId="270"/>
            <ac:picMk id="12" creationId="{56A80C01-A521-AF5A-49EE-31071DAB02C3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095" v="69" actId="1076"/>
          <ac:picMkLst>
            <pc:docMk/>
            <pc:sldMk cId="3405368746" sldId="270"/>
            <ac:picMk id="13" creationId="{82BE9C11-A2BA-FED4-35EA-6467E595BC43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064" v="60" actId="1076"/>
          <ac:picMkLst>
            <pc:docMk/>
            <pc:sldMk cId="3405368746" sldId="270"/>
            <ac:picMk id="14" creationId="{BA303A7B-9B2B-73D1-D09E-D2010319D5BA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064" v="61" actId="1076"/>
          <ac:picMkLst>
            <pc:docMk/>
            <pc:sldMk cId="3405368746" sldId="270"/>
            <ac:picMk id="15" creationId="{852C7414-7D67-D473-B53E-0082700B2BB1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095" v="67" actId="1076"/>
          <ac:picMkLst>
            <pc:docMk/>
            <pc:sldMk cId="3405368746" sldId="270"/>
            <ac:picMk id="16" creationId="{9C6CA597-7524-B8C8-DD6E-45775D51E066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095" v="66" actId="1076"/>
          <ac:picMkLst>
            <pc:docMk/>
            <pc:sldMk cId="3405368746" sldId="270"/>
            <ac:picMk id="17" creationId="{9D559539-EED0-7F1E-3027-88477EB87B2F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080" v="65" actId="1076"/>
          <ac:picMkLst>
            <pc:docMk/>
            <pc:sldMk cId="3405368746" sldId="270"/>
            <ac:picMk id="18" creationId="{3E16B9D7-9EAE-1DC8-F1B2-F6D9D1F62794}"/>
          </ac:picMkLst>
        </pc:picChg>
        <pc:picChg chg="mod">
          <ac:chgData name="VICTOR MAURICIO APONTE BRAVO" userId="S::vi.aponte@duocuc.cl::802381dc-22bb-402f-bfa4-b08f25dacc2c" providerId="AD" clId="Web-{C608E300-11B2-7FD7-102B-6168ACD95056}" dt="2024-10-22T22:16:26.080" v="64" actId="1076"/>
          <ac:picMkLst>
            <pc:docMk/>
            <pc:sldMk cId="3405368746" sldId="270"/>
            <ac:picMk id="19" creationId="{71CC9181-36CC-3A89-5486-08C68A8EBCD0}"/>
          </ac:picMkLst>
        </pc:picChg>
      </pc:sldChg>
      <pc:sldChg chg="modSp">
        <pc:chgData name="VICTOR MAURICIO APONTE BRAVO" userId="S::vi.aponte@duocuc.cl::802381dc-22bb-402f-bfa4-b08f25dacc2c" providerId="AD" clId="Web-{C608E300-11B2-7FD7-102B-6168ACD95056}" dt="2024-10-22T23:47:22.890" v="72" actId="1076"/>
        <pc:sldMkLst>
          <pc:docMk/>
          <pc:sldMk cId="2035206924" sldId="271"/>
        </pc:sldMkLst>
        <pc:picChg chg="mod">
          <ac:chgData name="VICTOR MAURICIO APONTE BRAVO" userId="S::vi.aponte@duocuc.cl::802381dc-22bb-402f-bfa4-b08f25dacc2c" providerId="AD" clId="Web-{C608E300-11B2-7FD7-102B-6168ACD95056}" dt="2024-10-22T23:47:22.890" v="72" actId="1076"/>
          <ac:picMkLst>
            <pc:docMk/>
            <pc:sldMk cId="2035206924" sldId="271"/>
            <ac:picMk id="2" creationId="{F6CD3616-9602-3036-196E-BF3B8AE76BAA}"/>
          </ac:picMkLst>
        </pc:picChg>
      </pc:sldChg>
    </pc:docChg>
  </pc:docChgLst>
  <pc:docChgLst>
    <pc:chgData name="LUCAS . RODRIGUEZ CARRASCO" userId="S::luc.rodriguezc@duocuc.cl::66589016-87c0-46be-9615-0ad796d23d26" providerId="AD" clId="Web-{DE62F7B3-316F-D8F1-3D52-B6CC8EFD8A42}"/>
    <pc:docChg chg="modSld">
      <pc:chgData name="LUCAS . RODRIGUEZ CARRASCO" userId="S::luc.rodriguezc@duocuc.cl::66589016-87c0-46be-9615-0ad796d23d26" providerId="AD" clId="Web-{DE62F7B3-316F-D8F1-3D52-B6CC8EFD8A42}" dt="2024-10-16T04:23:22.938" v="656"/>
      <pc:docMkLst>
        <pc:docMk/>
      </pc:docMkLst>
      <pc:sldChg chg="modSp">
        <pc:chgData name="LUCAS . RODRIGUEZ CARRASCO" userId="S::luc.rodriguezc@duocuc.cl::66589016-87c0-46be-9615-0ad796d23d26" providerId="AD" clId="Web-{DE62F7B3-316F-D8F1-3D52-B6CC8EFD8A42}" dt="2024-10-16T04:23:22.938" v="656"/>
        <pc:sldMkLst>
          <pc:docMk/>
          <pc:sldMk cId="3324313383" sldId="262"/>
        </pc:sldMkLst>
        <pc:graphicFrameChg chg="mod modGraphic">
          <ac:chgData name="LUCAS . RODRIGUEZ CARRASCO" userId="S::luc.rodriguezc@duocuc.cl::66589016-87c0-46be-9615-0ad796d23d26" providerId="AD" clId="Web-{DE62F7B3-316F-D8F1-3D52-B6CC8EFD8A42}" dt="2024-10-16T04:23:22.938" v="656"/>
          <ac:graphicFrameMkLst>
            <pc:docMk/>
            <pc:sldMk cId="3324313383" sldId="262"/>
            <ac:graphicFrameMk id="4" creationId="{7BB5CADE-DDA2-A4F7-629E-7AEEB49F57D7}"/>
          </ac:graphicFrameMkLst>
        </pc:graphicFrameChg>
      </pc:sldChg>
    </pc:docChg>
  </pc:docChgLst>
  <pc:docChgLst>
    <pc:chgData name="LUCAS . RODRIGUEZ CARRASCO" userId="S::luc.rodriguezc@duocuc.cl::66589016-87c0-46be-9615-0ad796d23d26" providerId="AD" clId="Web-{7DB364F6-9937-2B13-5666-4696C6885BD7}"/>
    <pc:docChg chg="addSld delSld modSld">
      <pc:chgData name="LUCAS . RODRIGUEZ CARRASCO" userId="S::luc.rodriguezc@duocuc.cl::66589016-87c0-46be-9615-0ad796d23d26" providerId="AD" clId="Web-{7DB364F6-9937-2B13-5666-4696C6885BD7}" dt="2024-10-16T05:41:23.480" v="516" actId="1076"/>
      <pc:docMkLst>
        <pc:docMk/>
      </pc:docMkLst>
      <pc:sldChg chg="modSp">
        <pc:chgData name="LUCAS . RODRIGUEZ CARRASCO" userId="S::luc.rodriguezc@duocuc.cl::66589016-87c0-46be-9615-0ad796d23d26" providerId="AD" clId="Web-{7DB364F6-9937-2B13-5666-4696C6885BD7}" dt="2024-10-16T04:38:56.359" v="475" actId="20577"/>
        <pc:sldMkLst>
          <pc:docMk/>
          <pc:sldMk cId="775730755" sldId="258"/>
        </pc:sldMkLst>
        <pc:spChg chg="mod">
          <ac:chgData name="LUCAS . RODRIGUEZ CARRASCO" userId="S::luc.rodriguezc@duocuc.cl::66589016-87c0-46be-9615-0ad796d23d26" providerId="AD" clId="Web-{7DB364F6-9937-2B13-5666-4696C6885BD7}" dt="2024-10-16T04:38:48.406" v="473" actId="20577"/>
          <ac:spMkLst>
            <pc:docMk/>
            <pc:sldMk cId="775730755" sldId="258"/>
            <ac:spMk id="3" creationId="{5CB288BD-84B1-DF16-6004-32D5F8A61FF7}"/>
          </ac:spMkLst>
        </pc:spChg>
        <pc:spChg chg="mod">
          <ac:chgData name="LUCAS . RODRIGUEZ CARRASCO" userId="S::luc.rodriguezc@duocuc.cl::66589016-87c0-46be-9615-0ad796d23d26" providerId="AD" clId="Web-{7DB364F6-9937-2B13-5666-4696C6885BD7}" dt="2024-10-16T04:38:56.359" v="475" actId="20577"/>
          <ac:spMkLst>
            <pc:docMk/>
            <pc:sldMk cId="775730755" sldId="258"/>
            <ac:spMk id="4" creationId="{DDC84C5C-77A0-B2A2-F0BB-8A7713B865EA}"/>
          </ac:spMkLst>
        </pc:spChg>
      </pc:sldChg>
      <pc:sldChg chg="modSp">
        <pc:chgData name="LUCAS . RODRIGUEZ CARRASCO" userId="S::luc.rodriguezc@duocuc.cl::66589016-87c0-46be-9615-0ad796d23d26" providerId="AD" clId="Web-{7DB364F6-9937-2B13-5666-4696C6885BD7}" dt="2024-10-16T04:40:14.096" v="488" actId="20577"/>
        <pc:sldMkLst>
          <pc:docMk/>
          <pc:sldMk cId="3964199749" sldId="260"/>
        </pc:sldMkLst>
        <pc:spChg chg="mod">
          <ac:chgData name="LUCAS . RODRIGUEZ CARRASCO" userId="S::luc.rodriguezc@duocuc.cl::66589016-87c0-46be-9615-0ad796d23d26" providerId="AD" clId="Web-{7DB364F6-9937-2B13-5666-4696C6885BD7}" dt="2024-10-16T04:40:14.096" v="488" actId="20577"/>
          <ac:spMkLst>
            <pc:docMk/>
            <pc:sldMk cId="3964199749" sldId="260"/>
            <ac:spMk id="2" creationId="{96D0EB50-42D6-926A-9157-E0ADB40E3D5E}"/>
          </ac:spMkLst>
        </pc:spChg>
      </pc:sldChg>
      <pc:sldChg chg="addSp delSp modSp del">
        <pc:chgData name="LUCAS . RODRIGUEZ CARRASCO" userId="S::luc.rodriguezc@duocuc.cl::66589016-87c0-46be-9615-0ad796d23d26" providerId="AD" clId="Web-{7DB364F6-9937-2B13-5666-4696C6885BD7}" dt="2024-10-16T04:29:03.151" v="170"/>
        <pc:sldMkLst>
          <pc:docMk/>
          <pc:sldMk cId="3324313383" sldId="262"/>
        </pc:sldMkLst>
        <pc:graphicFrameChg chg="add del mod">
          <ac:chgData name="LUCAS . RODRIGUEZ CARRASCO" userId="S::luc.rodriguezc@duocuc.cl::66589016-87c0-46be-9615-0ad796d23d26" providerId="AD" clId="Web-{7DB364F6-9937-2B13-5666-4696C6885BD7}" dt="2024-10-16T04:25:53.145" v="5"/>
          <ac:graphicFrameMkLst>
            <pc:docMk/>
            <pc:sldMk cId="3324313383" sldId="262"/>
            <ac:graphicFrameMk id="3" creationId="{4FF393B3-8B67-BE12-B6CE-F7E7320734C7}"/>
          </ac:graphicFrameMkLst>
        </pc:graphicFrameChg>
        <pc:graphicFrameChg chg="mod modGraphic">
          <ac:chgData name="LUCAS . RODRIGUEZ CARRASCO" userId="S::luc.rodriguezc@duocuc.cl::66589016-87c0-46be-9615-0ad796d23d26" providerId="AD" clId="Web-{7DB364F6-9937-2B13-5666-4696C6885BD7}" dt="2024-10-16T04:26:42.178" v="14"/>
          <ac:graphicFrameMkLst>
            <pc:docMk/>
            <pc:sldMk cId="3324313383" sldId="262"/>
            <ac:graphicFrameMk id="4" creationId="{7BB5CADE-DDA2-A4F7-629E-7AEEB49F57D7}"/>
          </ac:graphicFrameMkLst>
        </pc:graphicFrameChg>
        <pc:graphicFrameChg chg="add del mod modGraphic">
          <ac:chgData name="LUCAS . RODRIGUEZ CARRASCO" userId="S::luc.rodriguezc@duocuc.cl::66589016-87c0-46be-9615-0ad796d23d26" providerId="AD" clId="Web-{7DB364F6-9937-2B13-5666-4696C6885BD7}" dt="2024-10-16T04:26:58.131" v="22"/>
          <ac:graphicFrameMkLst>
            <pc:docMk/>
            <pc:sldMk cId="3324313383" sldId="262"/>
            <ac:graphicFrameMk id="8" creationId="{5E0E4357-2B92-C88C-0026-601ECCAD1E9C}"/>
          </ac:graphicFrameMkLst>
        </pc:graphicFrameChg>
        <pc:graphicFrameChg chg="add del mod modGraphic">
          <ac:chgData name="LUCAS . RODRIGUEZ CARRASCO" userId="S::luc.rodriguezc@duocuc.cl::66589016-87c0-46be-9615-0ad796d23d26" providerId="AD" clId="Web-{7DB364F6-9937-2B13-5666-4696C6885BD7}" dt="2024-10-16T04:27:27.742" v="27"/>
          <ac:graphicFrameMkLst>
            <pc:docMk/>
            <pc:sldMk cId="3324313383" sldId="262"/>
            <ac:graphicFrameMk id="11" creationId="{BC7D6FA0-F9E9-42CB-4DE6-E8912A3749EF}"/>
          </ac:graphicFrameMkLst>
        </pc:graphicFrameChg>
      </pc:sldChg>
      <pc:sldChg chg="modSp">
        <pc:chgData name="LUCAS . RODRIGUEZ CARRASCO" userId="S::luc.rodriguezc@duocuc.cl::66589016-87c0-46be-9615-0ad796d23d26" providerId="AD" clId="Web-{7DB364F6-9937-2B13-5666-4696C6885BD7}" dt="2024-10-16T05:41:23.480" v="516" actId="1076"/>
        <pc:sldMkLst>
          <pc:docMk/>
          <pc:sldMk cId="1266268508" sldId="268"/>
        </pc:sldMkLst>
        <pc:spChg chg="mod">
          <ac:chgData name="LUCAS . RODRIGUEZ CARRASCO" userId="S::luc.rodriguezc@duocuc.cl::66589016-87c0-46be-9615-0ad796d23d26" providerId="AD" clId="Web-{7DB364F6-9937-2B13-5666-4696C6885BD7}" dt="2024-10-16T05:41:18.902" v="515" actId="1076"/>
          <ac:spMkLst>
            <pc:docMk/>
            <pc:sldMk cId="1266268508" sldId="268"/>
            <ac:spMk id="2" creationId="{C0022AB8-E743-C267-83CB-0D4E541273D8}"/>
          </ac:spMkLst>
        </pc:spChg>
        <pc:picChg chg="mod">
          <ac:chgData name="LUCAS . RODRIGUEZ CARRASCO" userId="S::luc.rodriguezc@duocuc.cl::66589016-87c0-46be-9615-0ad796d23d26" providerId="AD" clId="Web-{7DB364F6-9937-2B13-5666-4696C6885BD7}" dt="2024-10-16T05:41:23.480" v="516" actId="1076"/>
          <ac:picMkLst>
            <pc:docMk/>
            <pc:sldMk cId="1266268508" sldId="268"/>
            <ac:picMk id="3" creationId="{F3068D90-1157-FCCF-D656-FF9BAAD2E872}"/>
          </ac:picMkLst>
        </pc:picChg>
      </pc:sldChg>
      <pc:sldChg chg="addSp delSp modSp">
        <pc:chgData name="LUCAS . RODRIGUEZ CARRASCO" userId="S::luc.rodriguezc@duocuc.cl::66589016-87c0-46be-9615-0ad796d23d26" providerId="AD" clId="Web-{7DB364F6-9937-2B13-5666-4696C6885BD7}" dt="2024-10-16T04:54:22.440" v="512"/>
        <pc:sldMkLst>
          <pc:docMk/>
          <pc:sldMk cId="2752457618" sldId="269"/>
        </pc:sldMkLst>
        <pc:spChg chg="mod">
          <ac:chgData name="LUCAS . RODRIGUEZ CARRASCO" userId="S::luc.rodriguezc@duocuc.cl::66589016-87c0-46be-9615-0ad796d23d26" providerId="AD" clId="Web-{7DB364F6-9937-2B13-5666-4696C6885BD7}" dt="2024-10-16T04:52:22.186" v="494" actId="1076"/>
          <ac:spMkLst>
            <pc:docMk/>
            <pc:sldMk cId="2752457618" sldId="269"/>
            <ac:spMk id="7" creationId="{3A739E92-330D-944C-ED3E-C7F02FA216B3}"/>
          </ac:spMkLst>
        </pc:spChg>
        <pc:picChg chg="add del mod">
          <ac:chgData name="LUCAS . RODRIGUEZ CARRASCO" userId="S::luc.rodriguezc@duocuc.cl::66589016-87c0-46be-9615-0ad796d23d26" providerId="AD" clId="Web-{7DB364F6-9937-2B13-5666-4696C6885BD7}" dt="2024-10-16T04:52:56.750" v="495"/>
          <ac:picMkLst>
            <pc:docMk/>
            <pc:sldMk cId="2752457618" sldId="269"/>
            <ac:picMk id="2" creationId="{A71F17EE-15D1-27F7-199A-FFCEB3A54327}"/>
          </ac:picMkLst>
        </pc:picChg>
        <pc:picChg chg="add mod">
          <ac:chgData name="LUCAS . RODRIGUEZ CARRASCO" userId="S::luc.rodriguezc@duocuc.cl::66589016-87c0-46be-9615-0ad796d23d26" providerId="AD" clId="Web-{7DB364F6-9937-2B13-5666-4696C6885BD7}" dt="2024-10-16T04:54:22.440" v="512"/>
          <ac:picMkLst>
            <pc:docMk/>
            <pc:sldMk cId="2752457618" sldId="269"/>
            <ac:picMk id="3" creationId="{73589139-4EC3-1551-6255-1FF54CB16811}"/>
          </ac:picMkLst>
        </pc:picChg>
      </pc:sldChg>
      <pc:sldChg chg="addSp delSp modSp add">
        <pc:chgData name="LUCAS . RODRIGUEZ CARRASCO" userId="S::luc.rodriguezc@duocuc.cl::66589016-87c0-46be-9615-0ad796d23d26" providerId="AD" clId="Web-{7DB364F6-9937-2B13-5666-4696C6885BD7}" dt="2024-10-16T04:37:16.809" v="471" actId="1076"/>
        <pc:sldMkLst>
          <pc:docMk/>
          <pc:sldMk cId="2035206924" sldId="271"/>
        </pc:sldMkLst>
        <pc:graphicFrameChg chg="add del mod">
          <ac:chgData name="LUCAS . RODRIGUEZ CARRASCO" userId="S::luc.rodriguezc@duocuc.cl::66589016-87c0-46be-9615-0ad796d23d26" providerId="AD" clId="Web-{7DB364F6-9937-2B13-5666-4696C6885BD7}" dt="2024-10-16T04:27:37.211" v="29"/>
          <ac:graphicFrameMkLst>
            <pc:docMk/>
            <pc:sldMk cId="2035206924" sldId="271"/>
            <ac:graphicFrameMk id="3" creationId="{FE34699B-EE21-AA90-9FC2-28B0757C4BE4}"/>
          </ac:graphicFrameMkLst>
        </pc:graphicFrameChg>
        <pc:graphicFrameChg chg="mod modGraphic">
          <ac:chgData name="LUCAS . RODRIGUEZ CARRASCO" userId="S::luc.rodriguezc@duocuc.cl::66589016-87c0-46be-9615-0ad796d23d26" providerId="AD" clId="Web-{7DB364F6-9937-2B13-5666-4696C6885BD7}" dt="2024-10-16T04:37:16.809" v="471" actId="1076"/>
          <ac:graphicFrameMkLst>
            <pc:docMk/>
            <pc:sldMk cId="2035206924" sldId="271"/>
            <ac:graphicFrameMk id="4" creationId="{7BB5CADE-DDA2-A4F7-629E-7AEEB49F57D7}"/>
          </ac:graphicFrameMkLst>
        </pc:graphicFrameChg>
        <pc:graphicFrameChg chg="add del mod">
          <ac:chgData name="LUCAS . RODRIGUEZ CARRASCO" userId="S::luc.rodriguezc@duocuc.cl::66589016-87c0-46be-9615-0ad796d23d26" providerId="AD" clId="Web-{7DB364F6-9937-2B13-5666-4696C6885BD7}" dt="2024-10-16T04:27:44.867" v="33"/>
          <ac:graphicFrameMkLst>
            <pc:docMk/>
            <pc:sldMk cId="2035206924" sldId="271"/>
            <ac:graphicFrameMk id="8" creationId="{583C848A-FA11-4229-5C04-ECFFDD9F6BB2}"/>
          </ac:graphicFrameMkLst>
        </pc:graphicFrameChg>
      </pc:sldChg>
    </pc:docChg>
  </pc:docChgLst>
  <pc:docChgLst>
    <pc:chgData name="CRISTIAN JAVIER LARA FLORES" userId="S::cr.lara@duocuc.cl::45d27fa4-53b7-460d-bc4c-921d27f6c47d" providerId="AD" clId="Web-{02F42AE9-639D-C257-4026-0EF0130B062B}"/>
    <pc:docChg chg="modSld">
      <pc:chgData name="CRISTIAN JAVIER LARA FLORES" userId="S::cr.lara@duocuc.cl::45d27fa4-53b7-460d-bc4c-921d27f6c47d" providerId="AD" clId="Web-{02F42AE9-639D-C257-4026-0EF0130B062B}" dt="2024-10-16T05:41:09.805" v="2591" actId="1076"/>
      <pc:docMkLst>
        <pc:docMk/>
      </pc:docMkLst>
      <pc:sldChg chg="modSp">
        <pc:chgData name="CRISTIAN JAVIER LARA FLORES" userId="S::cr.lara@duocuc.cl::45d27fa4-53b7-460d-bc4c-921d27f6c47d" providerId="AD" clId="Web-{02F42AE9-639D-C257-4026-0EF0130B062B}" dt="2024-10-16T02:14:17.157" v="10" actId="20577"/>
        <pc:sldMkLst>
          <pc:docMk/>
          <pc:sldMk cId="2391963198" sldId="256"/>
        </pc:sldMkLst>
        <pc:spChg chg="mod">
          <ac:chgData name="CRISTIAN JAVIER LARA FLORES" userId="S::cr.lara@duocuc.cl::45d27fa4-53b7-460d-bc4c-921d27f6c47d" providerId="AD" clId="Web-{02F42AE9-639D-C257-4026-0EF0130B062B}" dt="2024-10-16T02:14:17.157" v="10" actId="20577"/>
          <ac:spMkLst>
            <pc:docMk/>
            <pc:sldMk cId="2391963198" sldId="256"/>
            <ac:spMk id="4" creationId="{E3B5815F-4341-2A3D-A22D-8F6657D201F3}"/>
          </ac:spMkLst>
        </pc:spChg>
      </pc:sldChg>
      <pc:sldChg chg="addSp modSp">
        <pc:chgData name="CRISTIAN JAVIER LARA FLORES" userId="S::cr.lara@duocuc.cl::45d27fa4-53b7-460d-bc4c-921d27f6c47d" providerId="AD" clId="Web-{02F42AE9-639D-C257-4026-0EF0130B062B}" dt="2024-10-16T03:14:40.361" v="810" actId="20577"/>
        <pc:sldMkLst>
          <pc:docMk/>
          <pc:sldMk cId="2436815989" sldId="257"/>
        </pc:sldMkLst>
        <pc:spChg chg="mod">
          <ac:chgData name="CRISTIAN JAVIER LARA FLORES" userId="S::cr.lara@duocuc.cl::45d27fa4-53b7-460d-bc4c-921d27f6c47d" providerId="AD" clId="Web-{02F42AE9-639D-C257-4026-0EF0130B062B}" dt="2024-10-16T03:14:40.361" v="810" actId="20577"/>
          <ac:spMkLst>
            <pc:docMk/>
            <pc:sldMk cId="2436815989" sldId="257"/>
            <ac:spMk id="6" creationId="{54D38248-5D31-85F9-1E0F-4A607BCD5F6A}"/>
          </ac:spMkLst>
        </pc:spChg>
        <pc:graphicFrameChg chg="modGraphic">
          <ac:chgData name="CRISTIAN JAVIER LARA FLORES" userId="S::cr.lara@duocuc.cl::45d27fa4-53b7-460d-bc4c-921d27f6c47d" providerId="AD" clId="Web-{02F42AE9-639D-C257-4026-0EF0130B062B}" dt="2024-10-16T02:17:30.146" v="121" actId="20577"/>
          <ac:graphicFrameMkLst>
            <pc:docMk/>
            <pc:sldMk cId="2436815989" sldId="257"/>
            <ac:graphicFrameMk id="5" creationId="{CD98BAAD-E67E-3FB9-220F-BD3AA3645FAD}"/>
          </ac:graphicFrameMkLst>
        </pc:graphicFrameChg>
        <pc:picChg chg="add mod">
          <ac:chgData name="CRISTIAN JAVIER LARA FLORES" userId="S::cr.lara@duocuc.cl::45d27fa4-53b7-460d-bc4c-921d27f6c47d" providerId="AD" clId="Web-{02F42AE9-639D-C257-4026-0EF0130B062B}" dt="2024-10-16T02:25:32.797" v="129" actId="14100"/>
          <ac:picMkLst>
            <pc:docMk/>
            <pc:sldMk cId="2436815989" sldId="257"/>
            <ac:picMk id="1751" creationId="{EE6A7292-B96E-7AD0-31F6-55C07F834A4D}"/>
          </ac:picMkLst>
        </pc:picChg>
        <pc:picChg chg="add mod">
          <ac:chgData name="CRISTIAN JAVIER LARA FLORES" userId="S::cr.lara@duocuc.cl::45d27fa4-53b7-460d-bc4c-921d27f6c47d" providerId="AD" clId="Web-{02F42AE9-639D-C257-4026-0EF0130B062B}" dt="2024-10-16T02:27:52.956" v="135" actId="1076"/>
          <ac:picMkLst>
            <pc:docMk/>
            <pc:sldMk cId="2436815989" sldId="257"/>
            <ac:picMk id="1752" creationId="{A9E746E1-3241-F0E9-40D3-8DE461BAF9F2}"/>
          </ac:picMkLst>
        </pc:picChg>
        <pc:picChg chg="add mod">
          <ac:chgData name="CRISTIAN JAVIER LARA FLORES" userId="S::cr.lara@duocuc.cl::45d27fa4-53b7-460d-bc4c-921d27f6c47d" providerId="AD" clId="Web-{02F42AE9-639D-C257-4026-0EF0130B062B}" dt="2024-10-16T02:28:23.582" v="140" actId="1076"/>
          <ac:picMkLst>
            <pc:docMk/>
            <pc:sldMk cId="2436815989" sldId="257"/>
            <ac:picMk id="1753" creationId="{1B82FC19-0240-D808-9934-2307915FB8E1}"/>
          </ac:picMkLst>
        </pc:picChg>
      </pc:sldChg>
      <pc:sldChg chg="modSp">
        <pc:chgData name="CRISTIAN JAVIER LARA FLORES" userId="S::cr.lara@duocuc.cl::45d27fa4-53b7-460d-bc4c-921d27f6c47d" providerId="AD" clId="Web-{02F42AE9-639D-C257-4026-0EF0130B062B}" dt="2024-10-16T03:14:48.049" v="824" actId="20577"/>
        <pc:sldMkLst>
          <pc:docMk/>
          <pc:sldMk cId="775730755" sldId="258"/>
        </pc:sldMkLst>
        <pc:spChg chg="mod">
          <ac:chgData name="CRISTIAN JAVIER LARA FLORES" userId="S::cr.lara@duocuc.cl::45d27fa4-53b7-460d-bc4c-921d27f6c47d" providerId="AD" clId="Web-{02F42AE9-639D-C257-4026-0EF0130B062B}" dt="2024-10-16T03:11:55.545" v="626" actId="20577"/>
          <ac:spMkLst>
            <pc:docMk/>
            <pc:sldMk cId="775730755" sldId="258"/>
            <ac:spMk id="3" creationId="{5CB288BD-84B1-DF16-6004-32D5F8A61FF7}"/>
          </ac:spMkLst>
        </pc:spChg>
        <pc:spChg chg="mod">
          <ac:chgData name="CRISTIAN JAVIER LARA FLORES" userId="S::cr.lara@duocuc.cl::45d27fa4-53b7-460d-bc4c-921d27f6c47d" providerId="AD" clId="Web-{02F42AE9-639D-C257-4026-0EF0130B062B}" dt="2024-10-16T03:12:32.827" v="679" actId="20577"/>
          <ac:spMkLst>
            <pc:docMk/>
            <pc:sldMk cId="775730755" sldId="258"/>
            <ac:spMk id="4" creationId="{DDC84C5C-77A0-B2A2-F0BB-8A7713B865EA}"/>
          </ac:spMkLst>
        </pc:spChg>
        <pc:spChg chg="mod">
          <ac:chgData name="CRISTIAN JAVIER LARA FLORES" userId="S::cr.lara@duocuc.cl::45d27fa4-53b7-460d-bc4c-921d27f6c47d" providerId="AD" clId="Web-{02F42AE9-639D-C257-4026-0EF0130B062B}" dt="2024-10-16T03:14:48.049" v="824" actId="20577"/>
          <ac:spMkLst>
            <pc:docMk/>
            <pc:sldMk cId="775730755" sldId="258"/>
            <ac:spMk id="6" creationId="{54D38248-5D31-85F9-1E0F-4A607BCD5F6A}"/>
          </ac:spMkLst>
        </pc:spChg>
      </pc:sldChg>
      <pc:sldChg chg="modSp">
        <pc:chgData name="CRISTIAN JAVIER LARA FLORES" userId="S::cr.lara@duocuc.cl::45d27fa4-53b7-460d-bc4c-921d27f6c47d" providerId="AD" clId="Web-{02F42AE9-639D-C257-4026-0EF0130B062B}" dt="2024-10-16T03:14:16.939" v="802" actId="20577"/>
        <pc:sldMkLst>
          <pc:docMk/>
          <pc:sldMk cId="2717669782" sldId="259"/>
        </pc:sldMkLst>
        <pc:spChg chg="mod">
          <ac:chgData name="CRISTIAN JAVIER LARA FLORES" userId="S::cr.lara@duocuc.cl::45d27fa4-53b7-460d-bc4c-921d27f6c47d" providerId="AD" clId="Web-{02F42AE9-639D-C257-4026-0EF0130B062B}" dt="2024-10-16T02:47:54.826" v="431" actId="20577"/>
          <ac:spMkLst>
            <pc:docMk/>
            <pc:sldMk cId="2717669782" sldId="259"/>
            <ac:spMk id="3" creationId="{08D4A171-2FE3-5173-34E6-9DC3D74E7376}"/>
          </ac:spMkLst>
        </pc:spChg>
        <pc:spChg chg="mod">
          <ac:chgData name="CRISTIAN JAVIER LARA FLORES" userId="S::cr.lara@duocuc.cl::45d27fa4-53b7-460d-bc4c-921d27f6c47d" providerId="AD" clId="Web-{02F42AE9-639D-C257-4026-0EF0130B062B}" dt="2024-10-16T03:14:16.939" v="802" actId="20577"/>
          <ac:spMkLst>
            <pc:docMk/>
            <pc:sldMk cId="2717669782" sldId="259"/>
            <ac:spMk id="4" creationId="{7E63425F-86F4-531E-E0F5-7A349604A51E}"/>
          </ac:spMkLst>
        </pc:spChg>
        <pc:spChg chg="mod">
          <ac:chgData name="CRISTIAN JAVIER LARA FLORES" userId="S::cr.lara@duocuc.cl::45d27fa4-53b7-460d-bc4c-921d27f6c47d" providerId="AD" clId="Web-{02F42AE9-639D-C257-4026-0EF0130B062B}" dt="2024-10-16T02:29:50.224" v="145" actId="20577"/>
          <ac:spMkLst>
            <pc:docMk/>
            <pc:sldMk cId="2717669782" sldId="259"/>
            <ac:spMk id="6" creationId="{54D38248-5D31-85F9-1E0F-4A607BCD5F6A}"/>
          </ac:spMkLst>
        </pc:spChg>
      </pc:sldChg>
      <pc:sldChg chg="addSp modSp">
        <pc:chgData name="CRISTIAN JAVIER LARA FLORES" userId="S::cr.lara@duocuc.cl::45d27fa4-53b7-460d-bc4c-921d27f6c47d" providerId="AD" clId="Web-{02F42AE9-639D-C257-4026-0EF0130B062B}" dt="2024-10-16T03:54:35.782" v="2259" actId="20577"/>
        <pc:sldMkLst>
          <pc:docMk/>
          <pc:sldMk cId="3964199749" sldId="260"/>
        </pc:sldMkLst>
        <pc:spChg chg="add mod">
          <ac:chgData name="CRISTIAN JAVIER LARA FLORES" userId="S::cr.lara@duocuc.cl::45d27fa4-53b7-460d-bc4c-921d27f6c47d" providerId="AD" clId="Web-{02F42AE9-639D-C257-4026-0EF0130B062B}" dt="2024-10-16T03:54:35.782" v="2259" actId="20577"/>
          <ac:spMkLst>
            <pc:docMk/>
            <pc:sldMk cId="3964199749" sldId="260"/>
            <ac:spMk id="2" creationId="{96D0EB50-42D6-926A-9157-E0ADB40E3D5E}"/>
          </ac:spMkLst>
        </pc:spChg>
        <pc:spChg chg="mod">
          <ac:chgData name="CRISTIAN JAVIER LARA FLORES" userId="S::cr.lara@duocuc.cl::45d27fa4-53b7-460d-bc4c-921d27f6c47d" providerId="AD" clId="Web-{02F42AE9-639D-C257-4026-0EF0130B062B}" dt="2024-10-16T02:30:09.396" v="154" actId="20577"/>
          <ac:spMkLst>
            <pc:docMk/>
            <pc:sldMk cId="3964199749" sldId="260"/>
            <ac:spMk id="6" creationId="{54D38248-5D31-85F9-1E0F-4A607BCD5F6A}"/>
          </ac:spMkLst>
        </pc:spChg>
      </pc:sldChg>
      <pc:sldChg chg="modSp">
        <pc:chgData name="CRISTIAN JAVIER LARA FLORES" userId="S::cr.lara@duocuc.cl::45d27fa4-53b7-460d-bc4c-921d27f6c47d" providerId="AD" clId="Web-{02F42AE9-639D-C257-4026-0EF0130B062B}" dt="2024-10-16T04:09:01.019" v="2298"/>
        <pc:sldMkLst>
          <pc:docMk/>
          <pc:sldMk cId="3324313383" sldId="262"/>
        </pc:sldMkLst>
        <pc:spChg chg="mod">
          <ac:chgData name="CRISTIAN JAVIER LARA FLORES" userId="S::cr.lara@duocuc.cl::45d27fa4-53b7-460d-bc4c-921d27f6c47d" providerId="AD" clId="Web-{02F42AE9-639D-C257-4026-0EF0130B062B}" dt="2024-10-16T02:30:17.568" v="156" actId="20577"/>
          <ac:spMkLst>
            <pc:docMk/>
            <pc:sldMk cId="3324313383" sldId="262"/>
            <ac:spMk id="6" creationId="{54D38248-5D31-85F9-1E0F-4A607BCD5F6A}"/>
          </ac:spMkLst>
        </pc:spChg>
        <pc:graphicFrameChg chg="modGraphic">
          <ac:chgData name="CRISTIAN JAVIER LARA FLORES" userId="S::cr.lara@duocuc.cl::45d27fa4-53b7-460d-bc4c-921d27f6c47d" providerId="AD" clId="Web-{02F42AE9-639D-C257-4026-0EF0130B062B}" dt="2024-10-16T04:09:01.019" v="2298"/>
          <ac:graphicFrameMkLst>
            <pc:docMk/>
            <pc:sldMk cId="3324313383" sldId="262"/>
            <ac:graphicFrameMk id="4" creationId="{7BB5CADE-DDA2-A4F7-629E-7AEEB49F57D7}"/>
          </ac:graphicFrameMkLst>
        </pc:graphicFrameChg>
      </pc:sldChg>
      <pc:sldChg chg="modSp">
        <pc:chgData name="CRISTIAN JAVIER LARA FLORES" userId="S::cr.lara@duocuc.cl::45d27fa4-53b7-460d-bc4c-921d27f6c47d" providerId="AD" clId="Web-{02F42AE9-639D-C257-4026-0EF0130B062B}" dt="2024-10-16T02:30:25.209" v="164" actId="20577"/>
        <pc:sldMkLst>
          <pc:docMk/>
          <pc:sldMk cId="1890491460" sldId="263"/>
        </pc:sldMkLst>
        <pc:spChg chg="mod">
          <ac:chgData name="CRISTIAN JAVIER LARA FLORES" userId="S::cr.lara@duocuc.cl::45d27fa4-53b7-460d-bc4c-921d27f6c47d" providerId="AD" clId="Web-{02F42AE9-639D-C257-4026-0EF0130B062B}" dt="2024-10-16T02:30:25.209" v="164" actId="20577"/>
          <ac:spMkLst>
            <pc:docMk/>
            <pc:sldMk cId="1890491460" sldId="263"/>
            <ac:spMk id="6" creationId="{54D38248-5D31-85F9-1E0F-4A607BCD5F6A}"/>
          </ac:spMkLst>
        </pc:spChg>
      </pc:sldChg>
      <pc:sldChg chg="addSp delSp modSp">
        <pc:chgData name="CRISTIAN JAVIER LARA FLORES" userId="S::cr.lara@duocuc.cl::45d27fa4-53b7-460d-bc4c-921d27f6c47d" providerId="AD" clId="Web-{02F42AE9-639D-C257-4026-0EF0130B062B}" dt="2024-10-16T03:41:23.227" v="1652" actId="20577"/>
        <pc:sldMkLst>
          <pc:docMk/>
          <pc:sldMk cId="3299956469" sldId="264"/>
        </pc:sldMkLst>
        <pc:spChg chg="add del mod">
          <ac:chgData name="CRISTIAN JAVIER LARA FLORES" userId="S::cr.lara@duocuc.cl::45d27fa4-53b7-460d-bc4c-921d27f6c47d" providerId="AD" clId="Web-{02F42AE9-639D-C257-4026-0EF0130B062B}" dt="2024-10-16T03:37:26.300" v="1359" actId="20577"/>
          <ac:spMkLst>
            <pc:docMk/>
            <pc:sldMk cId="3299956469" sldId="264"/>
            <ac:spMk id="2" creationId="{72275CCC-B486-D15D-565C-8F54CFD4572D}"/>
          </ac:spMkLst>
        </pc:spChg>
        <pc:spChg chg="add mod">
          <ac:chgData name="CRISTIAN JAVIER LARA FLORES" userId="S::cr.lara@duocuc.cl::45d27fa4-53b7-460d-bc4c-921d27f6c47d" providerId="AD" clId="Web-{02F42AE9-639D-C257-4026-0EF0130B062B}" dt="2024-10-16T03:41:23.227" v="1652" actId="20577"/>
          <ac:spMkLst>
            <pc:docMk/>
            <pc:sldMk cId="3299956469" sldId="264"/>
            <ac:spMk id="3" creationId="{0BEAE3C1-95AF-F6A1-749A-152A92D6CD40}"/>
          </ac:spMkLst>
        </pc:spChg>
        <pc:spChg chg="mod">
          <ac:chgData name="CRISTIAN JAVIER LARA FLORES" userId="S::cr.lara@duocuc.cl::45d27fa4-53b7-460d-bc4c-921d27f6c47d" providerId="AD" clId="Web-{02F42AE9-639D-C257-4026-0EF0130B062B}" dt="2024-10-16T02:29:57.756" v="148" actId="20577"/>
          <ac:spMkLst>
            <pc:docMk/>
            <pc:sldMk cId="3299956469" sldId="264"/>
            <ac:spMk id="6" creationId="{54D38248-5D31-85F9-1E0F-4A607BCD5F6A}"/>
          </ac:spMkLst>
        </pc:spChg>
      </pc:sldChg>
      <pc:sldChg chg="addSp modSp">
        <pc:chgData name="CRISTIAN JAVIER LARA FLORES" userId="S::cr.lara@duocuc.cl::45d27fa4-53b7-460d-bc4c-921d27f6c47d" providerId="AD" clId="Web-{02F42AE9-639D-C257-4026-0EF0130B062B}" dt="2024-10-16T05:41:09.805" v="2591" actId="1076"/>
        <pc:sldMkLst>
          <pc:docMk/>
          <pc:sldMk cId="1266268508" sldId="268"/>
        </pc:sldMkLst>
        <pc:spChg chg="add mod">
          <ac:chgData name="CRISTIAN JAVIER LARA FLORES" userId="S::cr.lara@duocuc.cl::45d27fa4-53b7-460d-bc4c-921d27f6c47d" providerId="AD" clId="Web-{02F42AE9-639D-C257-4026-0EF0130B062B}" dt="2024-10-16T05:41:03.820" v="2587" actId="14100"/>
          <ac:spMkLst>
            <pc:docMk/>
            <pc:sldMk cId="1266268508" sldId="268"/>
            <ac:spMk id="2" creationId="{C0022AB8-E743-C267-83CB-0D4E541273D8}"/>
          </ac:spMkLst>
        </pc:spChg>
        <pc:picChg chg="add mod">
          <ac:chgData name="CRISTIAN JAVIER LARA FLORES" userId="S::cr.lara@duocuc.cl::45d27fa4-53b7-460d-bc4c-921d27f6c47d" providerId="AD" clId="Web-{02F42AE9-639D-C257-4026-0EF0130B062B}" dt="2024-10-16T05:41:09.805" v="2591" actId="1076"/>
          <ac:picMkLst>
            <pc:docMk/>
            <pc:sldMk cId="1266268508" sldId="268"/>
            <ac:picMk id="3" creationId="{F3068D90-1157-FCCF-D656-FF9BAAD2E872}"/>
          </ac:picMkLst>
        </pc:picChg>
      </pc:sldChg>
      <pc:sldChg chg="modSp">
        <pc:chgData name="CRISTIAN JAVIER LARA FLORES" userId="S::cr.lara@duocuc.cl::45d27fa4-53b7-460d-bc4c-921d27f6c47d" providerId="AD" clId="Web-{02F42AE9-639D-C257-4026-0EF0130B062B}" dt="2024-10-16T02:30:35.272" v="171" actId="20577"/>
        <pc:sldMkLst>
          <pc:docMk/>
          <pc:sldMk cId="2752457618" sldId="269"/>
        </pc:sldMkLst>
        <pc:spChg chg="mod">
          <ac:chgData name="CRISTIAN JAVIER LARA FLORES" userId="S::cr.lara@duocuc.cl::45d27fa4-53b7-460d-bc4c-921d27f6c47d" providerId="AD" clId="Web-{02F42AE9-639D-C257-4026-0EF0130B062B}" dt="2024-10-16T02:30:35.272" v="171" actId="20577"/>
          <ac:spMkLst>
            <pc:docMk/>
            <pc:sldMk cId="2752457618" sldId="269"/>
            <ac:spMk id="6" creationId="{54D38248-5D31-85F9-1E0F-4A607BCD5F6A}"/>
          </ac:spMkLst>
        </pc:spChg>
      </pc:sldChg>
      <pc:sldChg chg="addSp delSp modSp">
        <pc:chgData name="CRISTIAN JAVIER LARA FLORES" userId="S::cr.lara@duocuc.cl::45d27fa4-53b7-460d-bc4c-921d27f6c47d" providerId="AD" clId="Web-{02F42AE9-639D-C257-4026-0EF0130B062B}" dt="2024-10-16T04:20:38.206" v="2377" actId="1076"/>
        <pc:sldMkLst>
          <pc:docMk/>
          <pc:sldMk cId="3405368746" sldId="270"/>
        </pc:sldMkLst>
        <pc:spChg chg="mod">
          <ac:chgData name="CRISTIAN JAVIER LARA FLORES" userId="S::cr.lara@duocuc.cl::45d27fa4-53b7-460d-bc4c-921d27f6c47d" providerId="AD" clId="Web-{02F42AE9-639D-C257-4026-0EF0130B062B}" dt="2024-10-16T02:30:41.772" v="173" actId="20577"/>
          <ac:spMkLst>
            <pc:docMk/>
            <pc:sldMk cId="3405368746" sldId="270"/>
            <ac:spMk id="6" creationId="{54D38248-5D31-85F9-1E0F-4A607BCD5F6A}"/>
          </ac:spMkLst>
        </pc:spChg>
        <pc:picChg chg="add mod">
          <ac:chgData name="CRISTIAN JAVIER LARA FLORES" userId="S::cr.lara@duocuc.cl::45d27fa4-53b7-460d-bc4c-921d27f6c47d" providerId="AD" clId="Web-{02F42AE9-639D-C257-4026-0EF0130B062B}" dt="2024-10-16T04:16:59.420" v="2341" actId="1076"/>
          <ac:picMkLst>
            <pc:docMk/>
            <pc:sldMk cId="3405368746" sldId="270"/>
            <ac:picMk id="2" creationId="{EE4117A2-1951-4123-1B4A-D49295915153}"/>
          </ac:picMkLst>
        </pc:picChg>
        <pc:picChg chg="add del mod">
          <ac:chgData name="CRISTIAN JAVIER LARA FLORES" userId="S::cr.lara@duocuc.cl::45d27fa4-53b7-460d-bc4c-921d27f6c47d" providerId="AD" clId="Web-{02F42AE9-639D-C257-4026-0EF0130B062B}" dt="2024-10-16T04:02:22.714" v="2264"/>
          <ac:picMkLst>
            <pc:docMk/>
            <pc:sldMk cId="3405368746" sldId="270"/>
            <ac:picMk id="3" creationId="{2AB2B0A0-39D3-F51D-BDF5-4748A77D41C6}"/>
          </ac:picMkLst>
        </pc:picChg>
        <pc:picChg chg="add mod">
          <ac:chgData name="CRISTIAN JAVIER LARA FLORES" userId="S::cr.lara@duocuc.cl::45d27fa4-53b7-460d-bc4c-921d27f6c47d" providerId="AD" clId="Web-{02F42AE9-639D-C257-4026-0EF0130B062B}" dt="2024-10-16T04:17:02.029" v="2342" actId="1076"/>
          <ac:picMkLst>
            <pc:docMk/>
            <pc:sldMk cId="3405368746" sldId="270"/>
            <ac:picMk id="4" creationId="{DEEE6237-78DB-E487-9A1D-978FA463851F}"/>
          </ac:picMkLst>
        </pc:picChg>
        <pc:picChg chg="add mod">
          <ac:chgData name="CRISTIAN JAVIER LARA FLORES" userId="S::cr.lara@duocuc.cl::45d27fa4-53b7-460d-bc4c-921d27f6c47d" providerId="AD" clId="Web-{02F42AE9-639D-C257-4026-0EF0130B062B}" dt="2024-10-16T04:17:05.748" v="2343" actId="1076"/>
          <ac:picMkLst>
            <pc:docMk/>
            <pc:sldMk cId="3405368746" sldId="270"/>
            <ac:picMk id="5" creationId="{9E7E02D2-830A-4237-DDA9-63A925C6860E}"/>
          </ac:picMkLst>
        </pc:picChg>
        <pc:picChg chg="add del mod">
          <ac:chgData name="CRISTIAN JAVIER LARA FLORES" userId="S::cr.lara@duocuc.cl::45d27fa4-53b7-460d-bc4c-921d27f6c47d" providerId="AD" clId="Web-{02F42AE9-639D-C257-4026-0EF0130B062B}" dt="2024-10-16T04:04:58.748" v="2283"/>
          <ac:picMkLst>
            <pc:docMk/>
            <pc:sldMk cId="3405368746" sldId="270"/>
            <ac:picMk id="8" creationId="{C1A0D2A7-0B53-83E9-8850-B3F56F2D4071}"/>
          </ac:picMkLst>
        </pc:picChg>
        <pc:picChg chg="add mod">
          <ac:chgData name="CRISTIAN JAVIER LARA FLORES" userId="S::cr.lara@duocuc.cl::45d27fa4-53b7-460d-bc4c-921d27f6c47d" providerId="AD" clId="Web-{02F42AE9-639D-C257-4026-0EF0130B062B}" dt="2024-10-16T04:17:07.717" v="2344" actId="1076"/>
          <ac:picMkLst>
            <pc:docMk/>
            <pc:sldMk cId="3405368746" sldId="270"/>
            <ac:picMk id="10" creationId="{255A8735-11C9-3F51-B371-68A11875163E}"/>
          </ac:picMkLst>
        </pc:picChg>
        <pc:picChg chg="add mod">
          <ac:chgData name="CRISTIAN JAVIER LARA FLORES" userId="S::cr.lara@duocuc.cl::45d27fa4-53b7-460d-bc4c-921d27f6c47d" providerId="AD" clId="Web-{02F42AE9-639D-C257-4026-0EF0130B062B}" dt="2024-10-16T04:18:43.266" v="2362" actId="1076"/>
          <ac:picMkLst>
            <pc:docMk/>
            <pc:sldMk cId="3405368746" sldId="270"/>
            <ac:picMk id="11" creationId="{B5055A84-1F22-F54C-BE0F-55AB8F64579C}"/>
          </ac:picMkLst>
        </pc:picChg>
        <pc:picChg chg="add mod">
          <ac:chgData name="CRISTIAN JAVIER LARA FLORES" userId="S::cr.lara@duocuc.cl::45d27fa4-53b7-460d-bc4c-921d27f6c47d" providerId="AD" clId="Web-{02F42AE9-639D-C257-4026-0EF0130B062B}" dt="2024-10-16T04:18:41.485" v="2361" actId="1076"/>
          <ac:picMkLst>
            <pc:docMk/>
            <pc:sldMk cId="3405368746" sldId="270"/>
            <ac:picMk id="12" creationId="{56A80C01-A521-AF5A-49EE-31071DAB02C3}"/>
          </ac:picMkLst>
        </pc:picChg>
        <pc:picChg chg="add mod">
          <ac:chgData name="CRISTIAN JAVIER LARA FLORES" userId="S::cr.lara@duocuc.cl::45d27fa4-53b7-460d-bc4c-921d27f6c47d" providerId="AD" clId="Web-{02F42AE9-639D-C257-4026-0EF0130B062B}" dt="2024-10-16T04:18:40.578" v="2360" actId="1076"/>
          <ac:picMkLst>
            <pc:docMk/>
            <pc:sldMk cId="3405368746" sldId="270"/>
            <ac:picMk id="13" creationId="{82BE9C11-A2BA-FED4-35EA-6467E595BC43}"/>
          </ac:picMkLst>
        </pc:picChg>
        <pc:picChg chg="add mod">
          <ac:chgData name="CRISTIAN JAVIER LARA FLORES" userId="S::cr.lara@duocuc.cl::45d27fa4-53b7-460d-bc4c-921d27f6c47d" providerId="AD" clId="Web-{02F42AE9-639D-C257-4026-0EF0130B062B}" dt="2024-10-16T04:20:37.346" v="2376" actId="1076"/>
          <ac:picMkLst>
            <pc:docMk/>
            <pc:sldMk cId="3405368746" sldId="270"/>
            <ac:picMk id="14" creationId="{BA303A7B-9B2B-73D1-D09E-D2010319D5BA}"/>
          </ac:picMkLst>
        </pc:picChg>
        <pc:picChg chg="add mod">
          <ac:chgData name="CRISTIAN JAVIER LARA FLORES" userId="S::cr.lara@duocuc.cl::45d27fa4-53b7-460d-bc4c-921d27f6c47d" providerId="AD" clId="Web-{02F42AE9-639D-C257-4026-0EF0130B062B}" dt="2024-10-16T04:20:28.018" v="2371" actId="1076"/>
          <ac:picMkLst>
            <pc:docMk/>
            <pc:sldMk cId="3405368746" sldId="270"/>
            <ac:picMk id="15" creationId="{852C7414-7D67-D473-B53E-0082700B2BB1}"/>
          </ac:picMkLst>
        </pc:picChg>
        <pc:picChg chg="add mod">
          <ac:chgData name="CRISTIAN JAVIER LARA FLORES" userId="S::cr.lara@duocuc.cl::45d27fa4-53b7-460d-bc4c-921d27f6c47d" providerId="AD" clId="Web-{02F42AE9-639D-C257-4026-0EF0130B062B}" dt="2024-10-16T04:20:38.206" v="2377" actId="1076"/>
          <ac:picMkLst>
            <pc:docMk/>
            <pc:sldMk cId="3405368746" sldId="270"/>
            <ac:picMk id="16" creationId="{9C6CA597-7524-B8C8-DD6E-45775D51E06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Victor Aponte</a:t>
          </a:r>
          <a:endParaRPr lang="es-MX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Jefe de proyecto</a:t>
          </a:r>
          <a:endParaRPr lang="es-MX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02A34BC0-F8BA-4A89-87A4-4F20079DFD06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Lucas Rodriguez</a:t>
          </a:r>
          <a:endParaRPr lang="es-MX"/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99FF0D0F-282A-4030-9AF5-3B7621881539}">
      <dgm:prSet phldrT="[Texto]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Cristian Lara</a:t>
          </a:r>
          <a:endParaRPr lang="es-CL"/>
        </a:p>
      </dgm:t>
    </dgm:pt>
    <dgm:pt modelId="{A86F315C-C500-49D7-B443-1D58BD48589A}" type="parTrans" cxnId="{4FE7AF63-70AC-4ED4-8BFB-DCB2408F3318}">
      <dgm:prSet/>
      <dgm:spPr/>
      <dgm:t>
        <a:bodyPr/>
        <a:lstStyle/>
        <a:p>
          <a:endParaRPr lang="es-CL"/>
        </a:p>
      </dgm:t>
    </dgm:pt>
    <dgm:pt modelId="{1CCC8D2D-CD28-4814-B055-28ABD65CA276}" type="sibTrans" cxnId="{4FE7AF63-70AC-4ED4-8BFB-DCB2408F3318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Integración de funcionalidades</a:t>
          </a:r>
          <a:endParaRPr lang="es-MX"/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A2BD12B5-7AB5-4859-B57E-1E77C0ED35DF}">
      <dgm:prSet phldrT="[Texto]" phldr="0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Documentación y Desarrollo</a:t>
          </a:r>
          <a:endParaRPr lang="es-MX"/>
        </a:p>
      </dgm:t>
    </dgm:pt>
    <dgm:pt modelId="{35EEEEB1-B116-40C6-8142-8F938AF38B0B}" type="sibTrans" cxnId="{D5771F2D-99A4-4884-A896-FA1E2DEFDD88}">
      <dgm:prSet/>
      <dgm:spPr/>
      <dgm:t>
        <a:bodyPr/>
        <a:lstStyle/>
        <a:p>
          <a:endParaRPr lang="es-CL"/>
        </a:p>
      </dgm:t>
    </dgm:pt>
    <dgm:pt modelId="{AC7F7F07-A811-4CCD-BBFE-DAA4D1F5EE40}" type="parTrans" cxnId="{D5771F2D-99A4-4884-A896-FA1E2DEFDD88}">
      <dgm:prSet/>
      <dgm:spPr/>
      <dgm:t>
        <a:bodyPr/>
        <a:lstStyle/>
        <a:p>
          <a:endParaRPr lang="es-CL"/>
        </a:p>
      </dgm:t>
    </dgm:pt>
    <dgm:pt modelId="{D546635F-000B-49DF-BB26-293CCA777400}">
      <dgm:prSet phldrT="[Texto]"/>
      <dgm:spPr/>
      <dgm:t>
        <a:bodyPr/>
        <a:lstStyle/>
        <a:p>
          <a:pPr rtl="0"/>
          <a:r>
            <a:rPr lang="es-MX">
              <a:solidFill>
                <a:srgbClr val="000000"/>
              </a:solidFill>
              <a:latin typeface="Calibri"/>
              <a:cs typeface="Calibri"/>
            </a:rPr>
            <a:t>Integración de funcionalidades</a:t>
          </a:r>
          <a:endParaRPr lang="es-CL"/>
        </a:p>
      </dgm:t>
    </dgm:pt>
    <dgm:pt modelId="{B01A0825-9EDF-4B9A-B345-1B486D914AD4}" type="sibTrans" cxnId="{AC0A7FF3-EEC4-470A-823E-BF7AF1556A99}">
      <dgm:prSet/>
      <dgm:spPr/>
      <dgm:t>
        <a:bodyPr/>
        <a:lstStyle/>
        <a:p>
          <a:endParaRPr lang="es-CL"/>
        </a:p>
      </dgm:t>
    </dgm:pt>
    <dgm:pt modelId="{5437D343-BECF-4620-B6C7-7088D8BBD91B}" type="parTrans" cxnId="{AC0A7FF3-EEC4-470A-823E-BF7AF1556A99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Desarrollador </a:t>
          </a:r>
          <a:endParaRPr lang="es-CL"/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55A2A9EB-4C26-43C3-B721-D475B10BC39B}">
      <dgm:prSet phldrT="[Texto]"/>
      <dgm:spPr/>
      <dgm:t>
        <a:bodyPr/>
        <a:lstStyle/>
        <a:p>
          <a:pPr rtl="0"/>
          <a:r>
            <a:rPr lang="es-MX">
              <a:latin typeface="Calibri Light" panose="020F0302020204030204"/>
            </a:rPr>
            <a:t>Integración de funcionalidades</a:t>
          </a:r>
          <a:endParaRPr lang="es-CL"/>
        </a:p>
      </dgm:t>
    </dgm:pt>
    <dgm:pt modelId="{4EF4588A-187C-4393-9DFC-C6D80B20E995}" type="sibTrans" cxnId="{ECED70CB-7A25-48F8-9E03-51596FB1E92C}">
      <dgm:prSet/>
      <dgm:spPr/>
      <dgm:t>
        <a:bodyPr/>
        <a:lstStyle/>
        <a:p>
          <a:endParaRPr lang="es-CL"/>
        </a:p>
      </dgm:t>
    </dgm:pt>
    <dgm:pt modelId="{B8424EB2-FFE7-4867-9D5A-EE0D46E8AAFE}" type="parTrans" cxnId="{ECED70CB-7A25-48F8-9E03-51596FB1E92C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3" custLinFactNeighborX="5318" custLinFactNeighborY="-12417"/>
      <dgm:spPr/>
    </dgm:pt>
    <dgm:pt modelId="{9A7E2690-DE9C-4572-9BE5-B8C9A3B8BBB3}" type="pres">
      <dgm:prSet presAssocID="{78BFB295-8F5D-4286-B72B-79142F8F0E13}" presName="img" presStyleLbl="fgImgPlace1" presStyleIdx="0" presStyleCnt="3"/>
      <dgm:spPr/>
    </dgm:pt>
    <dgm:pt modelId="{52D125D2-FCA7-4A2D-AB39-B6BD54F251F2}" type="pres">
      <dgm:prSet presAssocID="{78BFB295-8F5D-4286-B72B-79142F8F0E13}" presName="text" presStyleLbl="node1" presStyleIdx="0" presStyleCnt="3">
        <dgm:presLayoutVars>
          <dgm:bulletEnabled val="1"/>
        </dgm:presLayoutVars>
      </dgm:prSet>
      <dgm:spPr/>
    </dgm:pt>
    <dgm:pt modelId="{E95CA29D-745B-40BA-93B6-BB607C99A2CE}" type="pres">
      <dgm:prSet presAssocID="{E88D0928-51D4-4670-8963-60ABBB193E13}" presName="spacer" presStyleCnt="0"/>
      <dgm:spPr/>
    </dgm:pt>
    <dgm:pt modelId="{41A67AC8-1DD7-4AB7-96A3-87B24035E3FA}" type="pres">
      <dgm:prSet presAssocID="{02A34BC0-F8BA-4A89-87A4-4F20079DFD06}" presName="comp" presStyleCnt="0"/>
      <dgm:spPr/>
    </dgm:pt>
    <dgm:pt modelId="{39AFE128-ACF6-44CA-B18B-64F5782CF210}" type="pres">
      <dgm:prSet presAssocID="{02A34BC0-F8BA-4A89-87A4-4F20079DFD06}" presName="box" presStyleLbl="node1" presStyleIdx="1" presStyleCnt="3"/>
      <dgm:spPr/>
    </dgm:pt>
    <dgm:pt modelId="{3F97C059-D720-4D48-953F-B84D04D0BF79}" type="pres">
      <dgm:prSet presAssocID="{02A34BC0-F8BA-4A89-87A4-4F20079DFD06}" presName="img" presStyleLbl="fgImgPlace1" presStyleIdx="1" presStyleCnt="3"/>
      <dgm:spPr/>
    </dgm:pt>
    <dgm:pt modelId="{CFFDF23F-D296-4CDF-8EE4-8A672559E207}" type="pres">
      <dgm:prSet presAssocID="{02A34BC0-F8BA-4A89-87A4-4F20079DFD06}" presName="text" presStyleLbl="node1" presStyleIdx="1" presStyleCnt="3">
        <dgm:presLayoutVars>
          <dgm:bulletEnabled val="1"/>
        </dgm:presLayoutVars>
      </dgm:prSet>
      <dgm:spPr/>
    </dgm:pt>
    <dgm:pt modelId="{40453781-DACE-4118-ADC4-2B966E9374E5}" type="pres">
      <dgm:prSet presAssocID="{44AB630E-CD8B-4223-9F51-5EEE4E054B0A}" presName="spacer" presStyleCnt="0"/>
      <dgm:spPr/>
    </dgm:pt>
    <dgm:pt modelId="{536722F8-2BA5-41A1-87DF-BBB1AF7DCA80}" type="pres">
      <dgm:prSet presAssocID="{99FF0D0F-282A-4030-9AF5-3B7621881539}" presName="comp" presStyleCnt="0"/>
      <dgm:spPr/>
    </dgm:pt>
    <dgm:pt modelId="{F36F4ED1-B414-46B8-A8C5-C0FB11F5CFBC}" type="pres">
      <dgm:prSet presAssocID="{99FF0D0F-282A-4030-9AF5-3B7621881539}" presName="box" presStyleLbl="node1" presStyleIdx="2" presStyleCnt="3"/>
      <dgm:spPr/>
    </dgm:pt>
    <dgm:pt modelId="{7C6A764B-C67C-494C-B90E-7B3C3DDE54A4}" type="pres">
      <dgm:prSet presAssocID="{99FF0D0F-282A-4030-9AF5-3B7621881539}" presName="img" presStyleLbl="fgImgPlace1" presStyleIdx="2" presStyleCnt="3"/>
      <dgm:spPr/>
    </dgm:pt>
    <dgm:pt modelId="{0E12AD21-08CC-4736-A269-DD5234F9D874}" type="pres">
      <dgm:prSet presAssocID="{99FF0D0F-282A-4030-9AF5-3B7621881539}" presName="text" presStyleLbl="node1" presStyleIdx="2" presStyleCnt="3">
        <dgm:presLayoutVars>
          <dgm:bulletEnabled val="1"/>
        </dgm:presLayoutVars>
      </dgm:prSet>
      <dgm:spPr/>
    </dgm:pt>
  </dgm:ptLst>
  <dgm:cxnLst>
    <dgm:cxn modelId="{399BD705-2380-48A3-9C48-1D49A5A32D61}" type="presOf" srcId="{2E221207-005F-49CB-81E1-6D036D64322B}" destId="{52D125D2-FCA7-4A2D-AB39-B6BD54F251F2}" srcOrd="1" destOrd="2" presId="urn:microsoft.com/office/officeart/2005/8/layout/vList4"/>
    <dgm:cxn modelId="{D2B94F0C-C779-4AC1-87E4-35116A3DED02}" type="presOf" srcId="{78BFB295-8F5D-4286-B72B-79142F8F0E13}" destId="{54FC4CB6-0791-48D3-B2C5-2E99B8AFCFF7}" srcOrd="0" destOrd="0" presId="urn:microsoft.com/office/officeart/2005/8/layout/vList4"/>
    <dgm:cxn modelId="{D5771F2D-99A4-4884-A896-FA1E2DEFDD88}" srcId="{99FF0D0F-282A-4030-9AF5-3B7621881539}" destId="{A2BD12B5-7AB5-4859-B57E-1E77C0ED35DF}" srcOrd="0" destOrd="0" parTransId="{AC7F7F07-A811-4CCD-BBFE-DAA4D1F5EE40}" sibTransId="{35EEEEB1-B116-40C6-8142-8F938AF38B0B}"/>
    <dgm:cxn modelId="{3A21ED2D-BFFE-4942-BD04-AB5B9DC419E5}" type="presOf" srcId="{99FF0D0F-282A-4030-9AF5-3B7621881539}" destId="{F36F4ED1-B414-46B8-A8C5-C0FB11F5CFBC}" srcOrd="0" destOrd="0" presId="urn:microsoft.com/office/officeart/2005/8/layout/vList4"/>
    <dgm:cxn modelId="{A6E20436-8EF1-4FFF-9C29-AC69BF1D5C4A}" type="presOf" srcId="{02A34BC0-F8BA-4A89-87A4-4F20079DFD06}" destId="{39AFE128-ACF6-44CA-B18B-64F5782CF210}" srcOrd="0" destOrd="0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040FC75B-63D6-4205-A996-7A824AA266CE}" type="presOf" srcId="{A2BD12B5-7AB5-4859-B57E-1E77C0ED35DF}" destId="{0E12AD21-08CC-4736-A269-DD5234F9D874}" srcOrd="1" destOrd="1" presId="urn:microsoft.com/office/officeart/2005/8/layout/vList4"/>
    <dgm:cxn modelId="{22F3405C-AB8E-4AC3-A83C-C551BA0831ED}" type="presOf" srcId="{55A2A9EB-4C26-43C3-B721-D475B10BC39B}" destId="{39AFE128-ACF6-44CA-B18B-64F5782CF210}" srcOrd="0" destOrd="2" presId="urn:microsoft.com/office/officeart/2005/8/layout/vList4"/>
    <dgm:cxn modelId="{7E8FC05E-FE02-4336-B1F8-3EAA05519A49}" type="presOf" srcId="{D868444B-AE34-4422-A6A5-1F7D392D0C20}" destId="{54FC4CB6-0791-48D3-B2C5-2E99B8AFCFF7}" srcOrd="0" destOrd="1" presId="urn:microsoft.com/office/officeart/2005/8/layout/vList4"/>
    <dgm:cxn modelId="{4FE7AF63-70AC-4ED4-8BFB-DCB2408F3318}" srcId="{BE45140C-C326-4DAA-A267-498AD5117D68}" destId="{99FF0D0F-282A-4030-9AF5-3B7621881539}" srcOrd="2" destOrd="0" parTransId="{A86F315C-C500-49D7-B443-1D58BD48589A}" sibTransId="{1CCC8D2D-CD28-4814-B055-28ABD65CA276}"/>
    <dgm:cxn modelId="{3F2A6752-A5BB-4F63-B720-93C45E0B4F56}" type="presOf" srcId="{D546635F-000B-49DF-BB26-293CCA777400}" destId="{F36F4ED1-B414-46B8-A8C5-C0FB11F5CFBC}" srcOrd="0" destOrd="2" presId="urn:microsoft.com/office/officeart/2005/8/layout/vList4"/>
    <dgm:cxn modelId="{DC02AD53-682D-464B-9D09-C1B6DCD5AFB0}" type="presOf" srcId="{55A2A9EB-4C26-43C3-B721-D475B10BC39B}" destId="{CFFDF23F-D296-4CDF-8EE4-8A672559E207}" srcOrd="1" destOrd="2" presId="urn:microsoft.com/office/officeart/2005/8/layout/vList4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FBEF4C9A-E5D4-462C-B35F-96C87426BEAB}" type="presOf" srcId="{A2BD12B5-7AB5-4859-B57E-1E77C0ED35DF}" destId="{F36F4ED1-B414-46B8-A8C5-C0FB11F5CFBC}" srcOrd="0" destOrd="1" presId="urn:microsoft.com/office/officeart/2005/8/layout/vList4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ECFD91A4-F44F-4C84-8B25-37DA0B249A1F}" type="presOf" srcId="{78BFB295-8F5D-4286-B72B-79142F8F0E13}" destId="{52D125D2-FCA7-4A2D-AB39-B6BD54F251F2}" srcOrd="1" destOrd="0" presId="urn:microsoft.com/office/officeart/2005/8/layout/vList4"/>
    <dgm:cxn modelId="{67DE09B5-392E-4661-A7AE-A0572D63DA68}" type="presOf" srcId="{99FF0D0F-282A-4030-9AF5-3B7621881539}" destId="{0E12AD21-08CC-4736-A269-DD5234F9D874}" srcOrd="1" destOrd="0" presId="urn:microsoft.com/office/officeart/2005/8/layout/vList4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FE5360C5-555C-42B2-9E63-16D2D46F21B1}" type="presOf" srcId="{D868444B-AE34-4422-A6A5-1F7D392D0C20}" destId="{52D125D2-FCA7-4A2D-AB39-B6BD54F251F2}" srcOrd="1" destOrd="1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B0C181C9-77EB-4775-B9E6-C6CBDA60E6EB}" type="presOf" srcId="{EA3B2395-55AF-495E-9D6B-329D2886612F}" destId="{CFFDF23F-D296-4CDF-8EE4-8A672559E207}" srcOrd="1" destOrd="1" presId="urn:microsoft.com/office/officeart/2005/8/layout/vList4"/>
    <dgm:cxn modelId="{ECED70CB-7A25-48F8-9E03-51596FB1E92C}" srcId="{02A34BC0-F8BA-4A89-87A4-4F20079DFD06}" destId="{55A2A9EB-4C26-43C3-B721-D475B10BC39B}" srcOrd="1" destOrd="0" parTransId="{B8424EB2-FFE7-4867-9D5A-EE0D46E8AAFE}" sibTransId="{4EF4588A-187C-4393-9DFC-C6D80B20E995}"/>
    <dgm:cxn modelId="{D1C04ECF-982A-425F-B2B1-9CF15BCEB83B}" type="presOf" srcId="{D546635F-000B-49DF-BB26-293CCA777400}" destId="{0E12AD21-08CC-4736-A269-DD5234F9D874}" srcOrd="1" destOrd="2" presId="urn:microsoft.com/office/officeart/2005/8/layout/vList4"/>
    <dgm:cxn modelId="{22A4C7D2-C14A-4622-8C4E-3FE51F50DCC3}" type="presOf" srcId="{02A34BC0-F8BA-4A89-87A4-4F20079DFD06}" destId="{CFFDF23F-D296-4CDF-8EE4-8A672559E207}" srcOrd="1" destOrd="0" presId="urn:microsoft.com/office/officeart/2005/8/layout/vList4"/>
    <dgm:cxn modelId="{A70C9FD5-2935-4C81-937A-B6C05F5E54BA}" type="presOf" srcId="{2E221207-005F-49CB-81E1-6D036D64322B}" destId="{54FC4CB6-0791-48D3-B2C5-2E99B8AFCFF7}" srcOrd="0" destOrd="2" presId="urn:microsoft.com/office/officeart/2005/8/layout/vList4"/>
    <dgm:cxn modelId="{AC0A7FF3-EEC4-470A-823E-BF7AF1556A99}" srcId="{99FF0D0F-282A-4030-9AF5-3B7621881539}" destId="{D546635F-000B-49DF-BB26-293CCA777400}" srcOrd="1" destOrd="0" parTransId="{5437D343-BECF-4620-B6C7-7088D8BBD91B}" sibTransId="{B01A0825-9EDF-4B9A-B345-1B486D914AD4}"/>
    <dgm:cxn modelId="{7ABE08FD-4ED4-44FB-BFBA-794B6C5FA813}" type="presOf" srcId="{EA3B2395-55AF-495E-9D6B-329D2886612F}" destId="{39AFE128-ACF6-44CA-B18B-64F5782CF210}" srcOrd="0" destOrd="1" presId="urn:microsoft.com/office/officeart/2005/8/layout/vList4"/>
    <dgm:cxn modelId="{DA463EE6-78DB-4E59-8099-EBA029F401B0}" type="presParOf" srcId="{6E1E561E-88C1-49C6-A3F7-DE4B9AD43273}" destId="{F70979D0-5925-4EC3-AD84-986E0EC7B0D8}" srcOrd="0" destOrd="0" presId="urn:microsoft.com/office/officeart/2005/8/layout/vList4"/>
    <dgm:cxn modelId="{2FE346D7-6685-4BD0-9465-988681234E35}" type="presParOf" srcId="{F70979D0-5925-4EC3-AD84-986E0EC7B0D8}" destId="{54FC4CB6-0791-48D3-B2C5-2E99B8AFCFF7}" srcOrd="0" destOrd="0" presId="urn:microsoft.com/office/officeart/2005/8/layout/vList4"/>
    <dgm:cxn modelId="{3671DC51-8308-4E14-B210-C8528BB18500}" type="presParOf" srcId="{F70979D0-5925-4EC3-AD84-986E0EC7B0D8}" destId="{9A7E2690-DE9C-4572-9BE5-B8C9A3B8BBB3}" srcOrd="1" destOrd="0" presId="urn:microsoft.com/office/officeart/2005/8/layout/vList4"/>
    <dgm:cxn modelId="{36512CCB-6AF4-4E79-94F2-3EAFE5E8BC48}" type="presParOf" srcId="{F70979D0-5925-4EC3-AD84-986E0EC7B0D8}" destId="{52D125D2-FCA7-4A2D-AB39-B6BD54F251F2}" srcOrd="2" destOrd="0" presId="urn:microsoft.com/office/officeart/2005/8/layout/vList4"/>
    <dgm:cxn modelId="{ECC56BF9-E938-422B-98CD-A358ACD6F8DC}" type="presParOf" srcId="{6E1E561E-88C1-49C6-A3F7-DE4B9AD43273}" destId="{E95CA29D-745B-40BA-93B6-BB607C99A2CE}" srcOrd="1" destOrd="0" presId="urn:microsoft.com/office/officeart/2005/8/layout/vList4"/>
    <dgm:cxn modelId="{158F6488-FF9D-4053-8FD1-E0DD5F22ECAD}" type="presParOf" srcId="{6E1E561E-88C1-49C6-A3F7-DE4B9AD43273}" destId="{41A67AC8-1DD7-4AB7-96A3-87B24035E3FA}" srcOrd="2" destOrd="0" presId="urn:microsoft.com/office/officeart/2005/8/layout/vList4"/>
    <dgm:cxn modelId="{236FF4A9-4957-4F7A-A24B-795FE34BEEFD}" type="presParOf" srcId="{41A67AC8-1DD7-4AB7-96A3-87B24035E3FA}" destId="{39AFE128-ACF6-44CA-B18B-64F5782CF210}" srcOrd="0" destOrd="0" presId="urn:microsoft.com/office/officeart/2005/8/layout/vList4"/>
    <dgm:cxn modelId="{5BD15FCC-0B87-4D85-98EC-9D897E4655EE}" type="presParOf" srcId="{41A67AC8-1DD7-4AB7-96A3-87B24035E3FA}" destId="{3F97C059-D720-4D48-953F-B84D04D0BF79}" srcOrd="1" destOrd="0" presId="urn:microsoft.com/office/officeart/2005/8/layout/vList4"/>
    <dgm:cxn modelId="{3156CEE4-28C8-4C16-85AC-EE6796DAD482}" type="presParOf" srcId="{41A67AC8-1DD7-4AB7-96A3-87B24035E3FA}" destId="{CFFDF23F-D296-4CDF-8EE4-8A672559E207}" srcOrd="2" destOrd="0" presId="urn:microsoft.com/office/officeart/2005/8/layout/vList4"/>
    <dgm:cxn modelId="{C9CD1524-D5D2-47DD-A731-469F83B73691}" type="presParOf" srcId="{6E1E561E-88C1-49C6-A3F7-DE4B9AD43273}" destId="{40453781-DACE-4118-ADC4-2B966E9374E5}" srcOrd="3" destOrd="0" presId="urn:microsoft.com/office/officeart/2005/8/layout/vList4"/>
    <dgm:cxn modelId="{D2619F68-F71E-4DB7-B3E4-C0C69EDAA7FE}" type="presParOf" srcId="{6E1E561E-88C1-49C6-A3F7-DE4B9AD43273}" destId="{536722F8-2BA5-41A1-87DF-BBB1AF7DCA80}" srcOrd="4" destOrd="0" presId="urn:microsoft.com/office/officeart/2005/8/layout/vList4"/>
    <dgm:cxn modelId="{AFABECF8-EB39-4A9E-BB52-4A457A2CDD0A}" type="presParOf" srcId="{536722F8-2BA5-41A1-87DF-BBB1AF7DCA80}" destId="{F36F4ED1-B414-46B8-A8C5-C0FB11F5CFBC}" srcOrd="0" destOrd="0" presId="urn:microsoft.com/office/officeart/2005/8/layout/vList4"/>
    <dgm:cxn modelId="{F3A74078-C1EC-4C6F-B1ED-565182E04087}" type="presParOf" srcId="{536722F8-2BA5-41A1-87DF-BBB1AF7DCA80}" destId="{7C6A764B-C67C-494C-B90E-7B3C3DDE54A4}" srcOrd="1" destOrd="0" presId="urn:microsoft.com/office/officeart/2005/8/layout/vList4"/>
    <dgm:cxn modelId="{1973AF99-46F9-4317-B911-25815C189087}" type="presParOf" srcId="{536722F8-2BA5-41A1-87DF-BBB1AF7DCA80}" destId="{0E12AD21-08CC-4736-A269-DD5234F9D87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>
              <a:latin typeface="Calibri Light" panose="020F0302020204030204"/>
            </a:rPr>
            <a:t>Victor Aponte</a:t>
          </a:r>
          <a:endParaRPr lang="es-MX" sz="26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>
              <a:latin typeface="Calibri Light" panose="020F0302020204030204"/>
            </a:rPr>
            <a:t>Jefe de proyecto</a:t>
          </a:r>
          <a:endParaRPr lang="es-MX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>
              <a:latin typeface="Calibri Light" panose="020F0302020204030204"/>
            </a:rPr>
            <a:t>Integración de funcionalidades</a:t>
          </a:r>
          <a:endParaRPr lang="es-MX" sz="2000" kern="1200"/>
        </a:p>
      </dsp:txBody>
      <dsp:txXfrm>
        <a:off x="1662653" y="0"/>
        <a:ext cx="5970840" cy="1359548"/>
      </dsp:txXfrm>
    </dsp:sp>
    <dsp:sp modelId="{9A7E2690-DE9C-4572-9BE5-B8C9A3B8BBB3}">
      <dsp:nvSpPr>
        <dsp:cNvPr id="0" name=""/>
        <dsp:cNvSpPr/>
      </dsp:nvSpPr>
      <dsp:spPr>
        <a:xfrm>
          <a:off x="135954" y="135954"/>
          <a:ext cx="1526698" cy="1087638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AFE128-ACF6-44CA-B18B-64F5782CF210}">
      <dsp:nvSpPr>
        <dsp:cNvPr id="0" name=""/>
        <dsp:cNvSpPr/>
      </dsp:nvSpPr>
      <dsp:spPr>
        <a:xfrm>
          <a:off x="0" y="1495502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>
              <a:latin typeface="Calibri Light" panose="020F0302020204030204"/>
            </a:rPr>
            <a:t>Lucas Rodriguez</a:t>
          </a:r>
          <a:endParaRPr lang="es-MX" sz="26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>
              <a:latin typeface="Calibri Light" panose="020F0302020204030204"/>
            </a:rPr>
            <a:t>Desarrollador </a:t>
          </a:r>
          <a:endParaRPr lang="es-CL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>
              <a:latin typeface="Calibri Light" panose="020F0302020204030204"/>
            </a:rPr>
            <a:t>Integración de funcionalidades</a:t>
          </a:r>
          <a:endParaRPr lang="es-CL" sz="2000" kern="1200"/>
        </a:p>
      </dsp:txBody>
      <dsp:txXfrm>
        <a:off x="1662653" y="1495502"/>
        <a:ext cx="5970840" cy="1359548"/>
      </dsp:txXfrm>
    </dsp:sp>
    <dsp:sp modelId="{3F97C059-D720-4D48-953F-B84D04D0BF79}">
      <dsp:nvSpPr>
        <dsp:cNvPr id="0" name=""/>
        <dsp:cNvSpPr/>
      </dsp:nvSpPr>
      <dsp:spPr>
        <a:xfrm>
          <a:off x="135954" y="1631457"/>
          <a:ext cx="1526698" cy="1087638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6F4ED1-B414-46B8-A8C5-C0FB11F5CFBC}">
      <dsp:nvSpPr>
        <dsp:cNvPr id="0" name=""/>
        <dsp:cNvSpPr/>
      </dsp:nvSpPr>
      <dsp:spPr>
        <a:xfrm>
          <a:off x="0" y="2991005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>
              <a:latin typeface="Calibri Light" panose="020F0302020204030204"/>
            </a:rPr>
            <a:t>Cristian Lara</a:t>
          </a:r>
          <a:endParaRPr lang="es-CL" sz="26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>
              <a:latin typeface="Calibri Light" panose="020F0302020204030204"/>
            </a:rPr>
            <a:t>Documentación y Desarrollo</a:t>
          </a:r>
          <a:endParaRPr lang="es-MX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>
              <a:solidFill>
                <a:srgbClr val="000000"/>
              </a:solidFill>
              <a:latin typeface="Calibri"/>
              <a:cs typeface="Calibri"/>
            </a:rPr>
            <a:t>Integración de funcionalidades</a:t>
          </a:r>
          <a:endParaRPr lang="es-CL" sz="2000" kern="1200"/>
        </a:p>
      </dsp:txBody>
      <dsp:txXfrm>
        <a:off x="1662653" y="2991005"/>
        <a:ext cx="5970840" cy="1359548"/>
      </dsp:txXfrm>
    </dsp:sp>
    <dsp:sp modelId="{7C6A764B-C67C-494C-B90E-7B3C3DDE54A4}">
      <dsp:nvSpPr>
        <dsp:cNvPr id="0" name=""/>
        <dsp:cNvSpPr/>
      </dsp:nvSpPr>
      <dsp:spPr>
        <a:xfrm>
          <a:off x="135954" y="3126960"/>
          <a:ext cx="1526698" cy="1087638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4A916-2C2E-265E-D1A7-F8BA8BAA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B618F-FEF4-D0FB-4038-D93A262EA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43312A-AEFB-3177-E12B-386C4F42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7C3C00-ADC0-ABB2-EF55-4D170DA0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0C28A-E393-39C0-65D4-7252445F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38870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A4049-BEF3-0AFD-A19B-45FF1D8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D3394-1BB2-4A78-E0C2-B81E3B0A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E014-02B1-2EA8-C324-69C0657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9E46F-A5FD-E000-2817-06E54BC7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151D9-94A1-87E1-B673-4D3D316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8047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72A6E5-A0E4-586A-8BAE-08F39AC9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C75B9-2362-53B4-3282-7D8A22F0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7AA35-3C24-08C9-2992-BE0C70C5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03D78-DCDD-276E-7575-A1992D70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B15A-BAF6-5EBF-7331-0AFFFFAB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333768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7B6CD-9456-B138-ECD2-C8D7A66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4D6B0-7AF3-685F-CEAB-5529E05E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F52F25-C2C6-7F7B-276E-37CD648A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47A73-C5CF-9FE2-967B-D4D866F9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ECAE93-9144-BF33-1401-DF6FFF6F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392971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56A89-B019-96BD-5BAD-62AE0C3A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2B60B4-76B8-D88B-5674-F86DC367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E800A-255F-4AE1-5E56-606A61B3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C92BF-9B9F-10CC-5BC8-BAC85DDB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72357-062E-F22F-4B80-ED779DD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42600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99D17-3BAA-B1F3-D450-274A027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0F58E-6555-CC20-7FB5-60DB4AEFC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CAA47F-EB54-628D-A823-3A00718B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0AFF8-D9BE-4C13-0483-E843C51C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F5C03-2790-90EB-0D65-AA62820C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91F526-CDE5-755B-4A3F-50F80776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8468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CF108-6B99-8CCE-C8FD-D995F99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0B922A-6156-2235-AA95-A8B8C02B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40D8F2-325E-B2D8-EDDA-56DE9D1F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8884F1-5F33-E36A-DEE4-9693FBE7D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DF08E0-1508-F512-337D-F5C8A5F0C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3ED18-81E3-9782-22CD-40D6A190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8D2E67-9BFA-E800-3A7E-8900D96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6AEF8A-22F0-544A-1B96-40996F1A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04476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A5D8-AC89-1289-2F04-0814CB9B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03452B-17EB-394F-735B-5A921A5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0A54D4-94C4-7743-43A2-1A52792A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86359-BA16-2E60-D21D-C9E1AD88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8274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082406-6A57-2057-24EC-1A6C257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4737A7-3975-9225-3AAC-282F9F45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58996F-BDE4-86FA-BD9D-DFCAB91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3576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B1326-48D6-CCCF-9030-3AC9A67C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4BD84-4F55-3649-4756-7A4CE760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111F47-438E-ECB7-5D1F-CB07E54F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E9545-DD0E-6A0B-2B88-934785A7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3CD897-12AF-A56D-CB14-1B41012D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257B85-275B-F539-96E6-BF6C3F48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35147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5BFE8-4F8E-9F77-F45C-B4D87029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CB21F6-368F-6F50-5C0D-6BE2DDE1E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12122B-29C5-7F4E-7EFB-41EF277F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7332B2-B78B-790B-184B-C7299CC4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CBB3B-17B4-113F-AA5B-E804167A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A1FFA-A66B-F32D-E3CE-2337B07F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66035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8B6D4E-E3C2-3792-E3C4-2CBC2E05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82E89E-FB21-817B-8050-7AD81F9C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C48C-F8B6-B30A-3815-D7ADD14FF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704C8-43E3-4F4F-BE90-356A640D5754}" type="datetimeFigureOut">
              <a:rPr lang="es-CL" smtClean="0"/>
              <a:t>22-10-2024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9214F-88E2-1045-9D0B-C2ECD481C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8CA17-DD6E-139F-6ED9-FAD83BB72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7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4400"/>
              <a:t>PROYECTO “</a:t>
            </a:r>
            <a:r>
              <a:rPr lang="es-MX" sz="4400" err="1"/>
              <a:t>HortiScan</a:t>
            </a:r>
            <a:r>
              <a:rPr lang="es-MX" sz="4400"/>
              <a:t>”</a:t>
            </a:r>
          </a:p>
          <a:p>
            <a:pPr algn="ctr"/>
            <a:r>
              <a:rPr lang="es-MX" sz="2400"/>
              <a:t>PRESENTACIÓN FINAL CAPSTONE</a:t>
            </a:r>
            <a:endParaRPr lang="es-CL" sz="2400"/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F158080-CB44-8491-8759-D6504FE244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5" t="6870" r="12903" b="1527"/>
          <a:stretch/>
        </p:blipFill>
        <p:spPr>
          <a:xfrm>
            <a:off x="-4484" y="-5043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Tecnologías utilizadas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Archivo:Angular full color logo.svg - Wikipedia, la enciclopedia libre">
            <a:extLst>
              <a:ext uri="{FF2B5EF4-FFF2-40B4-BE49-F238E27FC236}">
                <a16:creationId xmlns:a16="http://schemas.microsoft.com/office/drawing/2014/main" id="{EE4117A2-1951-4123-1B4A-D4929591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948" y="2419028"/>
            <a:ext cx="1122037" cy="1112392"/>
          </a:xfrm>
          <a:prstGeom prst="rect">
            <a:avLst/>
          </a:prstGeom>
        </p:spPr>
      </p:pic>
      <p:pic>
        <p:nvPicPr>
          <p:cNvPr id="4" name="Imagen 3" descr="ionic-logo-portrait | Ionic Academy | Learn IonicIonic Academy | Learn Ionic">
            <a:extLst>
              <a:ext uri="{FF2B5EF4-FFF2-40B4-BE49-F238E27FC236}">
                <a16:creationId xmlns:a16="http://schemas.microsoft.com/office/drawing/2014/main" id="{DEEE6237-78DB-E487-9A1D-978FA463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892" y="3847416"/>
            <a:ext cx="904869" cy="885578"/>
          </a:xfrm>
          <a:prstGeom prst="rect">
            <a:avLst/>
          </a:prstGeom>
        </p:spPr>
      </p:pic>
      <p:pic>
        <p:nvPicPr>
          <p:cNvPr id="5" name="Imagen 4" descr="File:Typescript logo 2020.svg - Wikipedia">
            <a:extLst>
              <a:ext uri="{FF2B5EF4-FFF2-40B4-BE49-F238E27FC236}">
                <a16:creationId xmlns:a16="http://schemas.microsoft.com/office/drawing/2014/main" id="{9E7E02D2-830A-4237-DDA9-63A925C68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237" y="2531764"/>
            <a:ext cx="904869" cy="885578"/>
          </a:xfrm>
          <a:prstGeom prst="rect">
            <a:avLst/>
          </a:prstGeom>
        </p:spPr>
      </p:pic>
      <p:pic>
        <p:nvPicPr>
          <p:cNvPr id="10" name="Imagen 9" descr="Postgresql original marca logo - Iconos Social Media y Logos">
            <a:extLst>
              <a:ext uri="{FF2B5EF4-FFF2-40B4-BE49-F238E27FC236}">
                <a16:creationId xmlns:a16="http://schemas.microsoft.com/office/drawing/2014/main" id="{255A8735-11C9-3F51-B371-68A118751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21" y="3715145"/>
            <a:ext cx="1110831" cy="1112392"/>
          </a:xfrm>
          <a:prstGeom prst="rect">
            <a:avLst/>
          </a:prstGeom>
        </p:spPr>
      </p:pic>
      <p:pic>
        <p:nvPicPr>
          <p:cNvPr id="11" name="Imagen 10" descr="File:Python-logo-notext.svg - Wikipedia">
            <a:extLst>
              <a:ext uri="{FF2B5EF4-FFF2-40B4-BE49-F238E27FC236}">
                <a16:creationId xmlns:a16="http://schemas.microsoft.com/office/drawing/2014/main" id="{B5055A84-1F22-F54C-BE0F-55AB8F645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2890" y="3815034"/>
            <a:ext cx="877492" cy="921212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56A80C01-A521-AF5A-49EE-31071DAB0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3836" y="3735443"/>
            <a:ext cx="1122036" cy="1112391"/>
          </a:xfrm>
          <a:prstGeom prst="rect">
            <a:avLst/>
          </a:prstGeom>
        </p:spPr>
      </p:pic>
      <p:pic>
        <p:nvPicPr>
          <p:cNvPr id="13" name="Imagen 12" descr="File:ONLYOFFICE logo (centered).svg - Wikimedia Commons">
            <a:extLst>
              <a:ext uri="{FF2B5EF4-FFF2-40B4-BE49-F238E27FC236}">
                <a16:creationId xmlns:a16="http://schemas.microsoft.com/office/drawing/2014/main" id="{82BE9C11-A2BA-FED4-35EA-6467E595BC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7031" y="5160199"/>
            <a:ext cx="1122036" cy="775723"/>
          </a:xfrm>
          <a:prstGeom prst="rect">
            <a:avLst/>
          </a:prstGeom>
        </p:spPr>
      </p:pic>
      <p:pic>
        <p:nvPicPr>
          <p:cNvPr id="14" name="Imagen 13" descr="File:Spring Boot.svg - Wikipedia">
            <a:extLst>
              <a:ext uri="{FF2B5EF4-FFF2-40B4-BE49-F238E27FC236}">
                <a16:creationId xmlns:a16="http://schemas.microsoft.com/office/drawing/2014/main" id="{BA303A7B-9B2B-73D1-D09E-D2010319D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5467" y="5107178"/>
            <a:ext cx="904868" cy="885578"/>
          </a:xfrm>
          <a:prstGeom prst="rect">
            <a:avLst/>
          </a:prstGeom>
        </p:spPr>
      </p:pic>
      <p:pic>
        <p:nvPicPr>
          <p:cNvPr id="15" name="Imagen 14" descr="Java Programming Language Icon PNG &amp; SVG Design For T-Shirts">
            <a:extLst>
              <a:ext uri="{FF2B5EF4-FFF2-40B4-BE49-F238E27FC236}">
                <a16:creationId xmlns:a16="http://schemas.microsoft.com/office/drawing/2014/main" id="{852C7414-7D67-D473-B53E-0082700B2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4412" y="4992814"/>
            <a:ext cx="1410435" cy="1109580"/>
          </a:xfrm>
          <a:prstGeom prst="rect">
            <a:avLst/>
          </a:prstGeom>
        </p:spPr>
      </p:pic>
      <p:pic>
        <p:nvPicPr>
          <p:cNvPr id="16" name="Imagen 15" descr="Archivo:Android Studio icon (2023).svg - Wikipedia, la enciclopedia libre">
            <a:extLst>
              <a:ext uri="{FF2B5EF4-FFF2-40B4-BE49-F238E27FC236}">
                <a16:creationId xmlns:a16="http://schemas.microsoft.com/office/drawing/2014/main" id="{9C6CA597-7524-B8C8-DD6E-45775D51E0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6510" y="2459808"/>
            <a:ext cx="1073809" cy="1027142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9D559539-EED0-7F1E-3027-88477EB87B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4203" y="3764285"/>
            <a:ext cx="1008869" cy="1008869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3E16B9D7-9EAE-1DC8-F1B2-F6D9D1F627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4123" y="4942424"/>
            <a:ext cx="1210574" cy="1210574"/>
          </a:xfrm>
          <a:prstGeom prst="rect">
            <a:avLst/>
          </a:prstGeom>
        </p:spPr>
      </p:pic>
      <p:pic>
        <p:nvPicPr>
          <p:cNvPr id="19" name="Imagen 18" descr="Logotipo, Icono&#10;&#10;Descripción generada automáticamente">
            <a:extLst>
              <a:ext uri="{FF2B5EF4-FFF2-40B4-BE49-F238E27FC236}">
                <a16:creationId xmlns:a16="http://schemas.microsoft.com/office/drawing/2014/main" id="{71CC9181-36CC-3A89-5486-08C68A8EBC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6742" y="2515038"/>
            <a:ext cx="1008868" cy="1008868"/>
          </a:xfrm>
          <a:prstGeom prst="rect">
            <a:avLst/>
          </a:prstGeom>
        </p:spPr>
      </p:pic>
      <p:pic>
        <p:nvPicPr>
          <p:cNvPr id="20" name="Imagen 1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D4F27D4-10DB-ED3C-BAEF-DA74E043D1E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075" t="6870" r="12903" b="1527"/>
          <a:stretch/>
        </p:blipFill>
        <p:spPr>
          <a:xfrm>
            <a:off x="10506634" y="6068545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874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4400"/>
              <a:t>DEMOSTRACIÓN DEL RESULTADO DEL PROYECTO</a:t>
            </a:r>
            <a:endParaRPr lang="es-CL" sz="240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5E2E5C9-DD76-4393-AD75-DD4306C70F83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DE725C6-42C8-C04D-2550-C8FA68426E02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05772DA-BE47-6771-7D31-62701961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5" t="6870" r="12903" b="1527"/>
          <a:stretch/>
        </p:blipFill>
        <p:spPr>
          <a:xfrm>
            <a:off x="10506634" y="6068545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7468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1459095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Resultados obtenidos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199326-15D2-D039-5803-6AA5D5871050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6B28C38-A100-F3DE-A186-DDDA63CE2FAB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F9A7FB5D-8221-906F-15A8-8800A4760DC5}"/>
              </a:ext>
            </a:extLst>
          </p:cNvPr>
          <p:cNvSpPr txBox="1"/>
          <p:nvPr/>
        </p:nvSpPr>
        <p:spPr>
          <a:xfrm>
            <a:off x="894966" y="2710110"/>
            <a:ext cx="408754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>
                <a:cs typeface="Calibri"/>
              </a:rPr>
              <a:t>FrontEnd</a:t>
            </a:r>
            <a:r>
              <a:rPr lang="es-ES">
                <a:cs typeface="Calibri"/>
              </a:rPr>
              <a:t>:</a:t>
            </a:r>
          </a:p>
          <a:p>
            <a:endParaRPr lang="es-E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s-ES">
                <a:cs typeface="Calibri"/>
              </a:rPr>
              <a:t>Visualización de carpetas, imágenes y escaneos</a:t>
            </a:r>
          </a:p>
          <a:p>
            <a:pPr marL="285750" indent="-285750">
              <a:buFont typeface="Calibri"/>
              <a:buChar char="-"/>
            </a:pPr>
            <a:r>
              <a:rPr lang="es-ES">
                <a:cs typeface="Calibri"/>
              </a:rPr>
              <a:t>Escaneo de imágenes</a:t>
            </a:r>
          </a:p>
          <a:p>
            <a:pPr marL="285750" indent="-285750">
              <a:buFont typeface="Calibri"/>
              <a:buChar char="-"/>
            </a:pPr>
            <a:r>
              <a:rPr lang="es-ES">
                <a:cs typeface="Calibri"/>
              </a:rPr>
              <a:t>Edición de documentos .docx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DE5BFC-CDBB-5C26-326B-78D6E8152D4E}"/>
              </a:ext>
            </a:extLst>
          </p:cNvPr>
          <p:cNvSpPr txBox="1"/>
          <p:nvPr/>
        </p:nvSpPr>
        <p:spPr>
          <a:xfrm>
            <a:off x="6094495" y="2710109"/>
            <a:ext cx="408754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>
                <a:cs typeface="Calibri"/>
              </a:rPr>
              <a:t>BackEnd</a:t>
            </a:r>
            <a:r>
              <a:rPr lang="es-ES">
                <a:cs typeface="Calibri"/>
              </a:rPr>
              <a:t>:</a:t>
            </a:r>
          </a:p>
          <a:p>
            <a:endParaRPr lang="es-E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s-ES">
                <a:cs typeface="Calibri"/>
              </a:rPr>
              <a:t>Gestión de archivos y carpetas</a:t>
            </a:r>
          </a:p>
          <a:p>
            <a:pPr marL="285750" indent="-285750">
              <a:buFont typeface="Calibri"/>
              <a:buChar char="-"/>
            </a:pPr>
            <a:r>
              <a:rPr lang="es-ES">
                <a:cs typeface="Calibri"/>
              </a:rPr>
              <a:t>Escaneo de documentos en imágenes</a:t>
            </a:r>
          </a:p>
          <a:p>
            <a:pPr marL="285750" indent="-285750">
              <a:buFont typeface="Calibri"/>
              <a:buChar char="-"/>
            </a:pPr>
            <a:r>
              <a:rPr lang="es-ES">
                <a:cs typeface="Calibri"/>
              </a:rPr>
              <a:t>Generar un documento .docx con la </a:t>
            </a:r>
            <a:r>
              <a:rPr lang="es-ES" err="1">
                <a:cs typeface="Calibri"/>
              </a:rPr>
              <a:t>trasncripción</a:t>
            </a:r>
            <a:endParaRPr lang="es-ES">
              <a:cs typeface="Calibri"/>
            </a:endParaRPr>
          </a:p>
        </p:txBody>
      </p: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C803CB0-E0E6-31B5-8190-D008B739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5" t="6870" r="12903" b="1527"/>
          <a:stretch/>
        </p:blipFill>
        <p:spPr>
          <a:xfrm>
            <a:off x="10506634" y="6068545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9373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Obstáculos presentados durante el desarrollo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022AB8-E743-C267-83CB-0D4E541273D8}"/>
              </a:ext>
            </a:extLst>
          </p:cNvPr>
          <p:cNvSpPr txBox="1"/>
          <p:nvPr/>
        </p:nvSpPr>
        <p:spPr>
          <a:xfrm>
            <a:off x="993621" y="3424455"/>
            <a:ext cx="509915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s-ES">
                <a:cs typeface="Calibri"/>
              </a:rPr>
              <a:t>Poco conocimiento en lenguajes de programación</a:t>
            </a:r>
          </a:p>
          <a:p>
            <a:endParaRPr lang="es-E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s-ES">
                <a:cs typeface="Calibri"/>
              </a:rPr>
              <a:t>Tiempo de desarrollo</a:t>
            </a:r>
          </a:p>
          <a:p>
            <a:pPr marL="285750" indent="-285750">
              <a:buFont typeface="Calibri"/>
              <a:buChar char="-"/>
            </a:pPr>
            <a:endParaRPr lang="es-E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s-ES">
                <a:cs typeface="Calibri"/>
              </a:rPr>
              <a:t>Integración de programas externos</a:t>
            </a:r>
          </a:p>
        </p:txBody>
      </p:sp>
      <p:pic>
        <p:nvPicPr>
          <p:cNvPr id="3" name="Imagen 2" descr="PLENITUD TOTAL 5 obstáculos para resolver un problema Articulos %">
            <a:extLst>
              <a:ext uri="{FF2B5EF4-FFF2-40B4-BE49-F238E27FC236}">
                <a16:creationId xmlns:a16="http://schemas.microsoft.com/office/drawing/2014/main" id="{F3068D90-1157-FCCF-D656-FF9BAAD2E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51" y="3109217"/>
            <a:ext cx="4566212" cy="2287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CuadroTexto 2">
            <a:extLst>
              <a:ext uri="{FF2B5EF4-FFF2-40B4-BE49-F238E27FC236}">
                <a16:creationId xmlns:a16="http://schemas.microsoft.com/office/drawing/2014/main" id="{3F6FB63B-7D51-F968-E92A-F9BA48A64DC6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1997B098-89FD-7D7A-998E-2B32F49E1D5B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B3783B4-F080-6161-9BD0-2F447837B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75" t="6870" r="12903" b="1527"/>
          <a:stretch/>
        </p:blipFill>
        <p:spPr>
          <a:xfrm>
            <a:off x="10506634" y="6068545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6850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PREGUNTAS DE LA COMISIÓN</a:t>
            </a:r>
          </a:p>
        </p:txBody>
      </p:sp>
      <p:sp>
        <p:nvSpPr>
          <p:cNvPr id="7" name="CuadroTexto 2">
            <a:extLst>
              <a:ext uri="{FF2B5EF4-FFF2-40B4-BE49-F238E27FC236}">
                <a16:creationId xmlns:a16="http://schemas.microsoft.com/office/drawing/2014/main" id="{3F6FB63B-7D51-F968-E92A-F9BA48A64DC6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997B098-89FD-7D7A-998E-2B32F49E1D5B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96D8D60-9051-C569-96CA-D0E77183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5" t="6870" r="12903" b="1527"/>
          <a:stretch/>
        </p:blipFill>
        <p:spPr>
          <a:xfrm>
            <a:off x="10506634" y="6068545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97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683936"/>
              </p:ext>
            </p:extLst>
          </p:nvPr>
        </p:nvGraphicFramePr>
        <p:xfrm>
          <a:off x="4121026" y="1710819"/>
          <a:ext cx="7633494" cy="435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INTEGRANTES DEL PROYECTO</a:t>
            </a:r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Imagen que contiene persona, interior, hombre, cocina&#10;&#10;Descripción generada automáticamente">
            <a:extLst>
              <a:ext uri="{FF2B5EF4-FFF2-40B4-BE49-F238E27FC236}">
                <a16:creationId xmlns:a16="http://schemas.microsoft.com/office/drawing/2014/main" id="{65CF88BF-C769-C62A-F880-DF321488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426788" y="3161521"/>
            <a:ext cx="1153064" cy="15845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EB56E69-DE57-A017-0DB0-22B5A2F952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455485" y="4656826"/>
            <a:ext cx="1124308" cy="15413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B68D00E-1BA7-AC67-2E9B-679F68DB25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404995" y="1641728"/>
            <a:ext cx="1167443" cy="1605232"/>
          </a:xfrm>
          <a:prstGeom prst="rect">
            <a:avLst/>
          </a:prstGeom>
        </p:spPr>
      </p:pic>
      <p:pic>
        <p:nvPicPr>
          <p:cNvPr id="59" name="Imagen 5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909025A-42D3-0FB3-1413-0C6A429E8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75" t="6870" r="12903" b="1527"/>
          <a:stretch/>
        </p:blipFill>
        <p:spPr>
          <a:xfrm>
            <a:off x="10506634" y="6068545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DESCRIPCIÓN DEL PROYECTO</a:t>
            </a:r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CB288BD-84B1-DF16-6004-32D5F8A61FF7}"/>
              </a:ext>
            </a:extLst>
          </p:cNvPr>
          <p:cNvSpPr/>
          <p:nvPr/>
        </p:nvSpPr>
        <p:spPr>
          <a:xfrm>
            <a:off x="714909" y="2169769"/>
            <a:ext cx="4348705" cy="2367318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 anchorCtr="0"/>
          <a:lstStyle/>
          <a:p>
            <a:pPr lvl="0" algn="ctr"/>
            <a:r>
              <a:rPr lang="es-MX" sz="2800" u="sng"/>
              <a:t>Problema o dolor</a:t>
            </a:r>
          </a:p>
          <a:p>
            <a:pPr lvl="0" algn="ctr"/>
            <a:endParaRPr lang="es-MX" u="sng"/>
          </a:p>
          <a:p>
            <a:pPr algn="just"/>
            <a:r>
              <a:rPr lang="es-MX">
                <a:cs typeface="Calibri"/>
              </a:rPr>
              <a:t>La necesidad de digitalizar formularios rellenados a mano en la industria hortícola para mejorar el flujo de trabajo y la eficiencia.</a:t>
            </a:r>
            <a:endParaRPr lang="es-MX" sz="1800">
              <a:cs typeface="Calibri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DC84C5C-77A0-B2A2-F0BB-8A7713B865EA}"/>
              </a:ext>
            </a:extLst>
          </p:cNvPr>
          <p:cNvSpPr/>
          <p:nvPr/>
        </p:nvSpPr>
        <p:spPr>
          <a:xfrm>
            <a:off x="6912079" y="2177325"/>
            <a:ext cx="4348705" cy="2367318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 anchorCtr="0"/>
          <a:lstStyle/>
          <a:p>
            <a:pPr lvl="0" algn="ctr"/>
            <a:r>
              <a:rPr lang="es-MX" sz="2800" u="sng"/>
              <a:t>Propuesta de solución</a:t>
            </a:r>
          </a:p>
          <a:p>
            <a:pPr lvl="0" algn="ctr"/>
            <a:endParaRPr lang="es-MX" u="sng"/>
          </a:p>
          <a:p>
            <a:pPr algn="just"/>
            <a:r>
              <a:rPr lang="es-MX"/>
              <a:t>Uso de OCR (Reconocimiento óptico de caracteres) para reconocer documentos y transcribirlos para optimizar el proceso de traspaso.</a:t>
            </a:r>
            <a:endParaRPr lang="es-CL" sz="1800" err="1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4B09E7F-FBE6-31BF-0C0F-DD32DBE05724}"/>
              </a:ext>
            </a:extLst>
          </p:cNvPr>
          <p:cNvSpPr/>
          <p:nvPr/>
        </p:nvSpPr>
        <p:spPr>
          <a:xfrm>
            <a:off x="5528790" y="2974258"/>
            <a:ext cx="1140542" cy="757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E5D99DD-6CEF-9851-11DF-47AE5D49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5" t="6870" r="12903" b="1527"/>
          <a:stretch/>
        </p:blipFill>
        <p:spPr>
          <a:xfrm>
            <a:off x="10506634" y="6068545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0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9739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Objetivo General</a:t>
            </a:r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3B57D9-BF13-9372-D021-14655CF00C4C}"/>
              </a:ext>
            </a:extLst>
          </p:cNvPr>
          <p:cNvSpPr txBox="1"/>
          <p:nvPr/>
        </p:nvSpPr>
        <p:spPr>
          <a:xfrm>
            <a:off x="1" y="383803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Objetivos Específicos</a:t>
            </a:r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8D4A171-2FE3-5173-34E6-9DC3D74E7376}"/>
              </a:ext>
            </a:extLst>
          </p:cNvPr>
          <p:cNvSpPr/>
          <p:nvPr/>
        </p:nvSpPr>
        <p:spPr>
          <a:xfrm>
            <a:off x="614515" y="1853665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err="1"/>
              <a:t>HortiScan</a:t>
            </a:r>
            <a:r>
              <a:rPr lang="es-MX"/>
              <a:t> es un proyecto que tiene como objetivo principal solucionar y optimizar el flujo de trabajo que tiene actualmente los trabajadores de la empresa "CIREN", con una propuesta de escaneo y transcripción de documentos que normalmente ellos transcriben a mano.</a:t>
            </a:r>
            <a:endParaRPr lang="es-MX">
              <a:cs typeface="Calibri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E63425F-86F4-531E-E0F5-7A349604A51E}"/>
              </a:ext>
            </a:extLst>
          </p:cNvPr>
          <p:cNvSpPr/>
          <p:nvPr/>
        </p:nvSpPr>
        <p:spPr>
          <a:xfrm>
            <a:off x="614514" y="4487992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cs typeface="Calibri"/>
              </a:rPr>
              <a:t>Crear una aplicación </a:t>
            </a:r>
            <a:r>
              <a:rPr lang="es-MX" err="1">
                <a:cs typeface="Calibri"/>
              </a:rPr>
              <a:t>movil</a:t>
            </a:r>
            <a:r>
              <a:rPr lang="es-MX">
                <a:cs typeface="Calibri"/>
              </a:rPr>
              <a:t> (Angular </a:t>
            </a:r>
            <a:r>
              <a:rPr lang="es-MX" err="1">
                <a:cs typeface="Calibri"/>
              </a:rPr>
              <a:t>ionic</a:t>
            </a:r>
            <a:r>
              <a:rPr lang="es-MX">
                <a:cs typeface="Calibri"/>
              </a:rPr>
              <a:t>) y web (Angular), implementar un sistema OCR, y diseñar una base de datos sincronizada para su almacenamiento</a:t>
            </a:r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E53A640-95AB-7915-C65C-A35AFBBCA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5" t="6870" r="12903" b="1527"/>
          <a:stretch/>
        </p:blipFill>
        <p:spPr>
          <a:xfrm>
            <a:off x="10506634" y="6068545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69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Alcances y limitaciones del proyecto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2275CCC-B486-D15D-565C-8F54CFD4572D}"/>
              </a:ext>
            </a:extLst>
          </p:cNvPr>
          <p:cNvSpPr txBox="1"/>
          <p:nvPr/>
        </p:nvSpPr>
        <p:spPr>
          <a:xfrm>
            <a:off x="374856" y="2364014"/>
            <a:ext cx="482436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Alcances</a:t>
            </a:r>
          </a:p>
          <a:p>
            <a:endParaRPr lang="es-ES">
              <a:cs typeface="Calibri"/>
            </a:endParaRPr>
          </a:p>
          <a:p>
            <a:pPr marL="285750" indent="-285750" algn="just">
              <a:buFont typeface="Calibri,Sans-Serif"/>
              <a:buChar char="-"/>
            </a:pPr>
            <a:r>
              <a:rPr lang="es-ES">
                <a:cs typeface="Calibri"/>
              </a:rPr>
              <a:t>Digitalización de documento:  </a:t>
            </a:r>
            <a:r>
              <a:rPr lang="es-ES" err="1">
                <a:cs typeface="Calibri"/>
              </a:rPr>
              <a:t>HortiScan</a:t>
            </a:r>
            <a:r>
              <a:rPr lang="es-ES">
                <a:cs typeface="Calibri"/>
              </a:rPr>
              <a:t> permite la digitalización de formularios en aplicación móvil funcionando </a:t>
            </a:r>
          </a:p>
          <a:p>
            <a:pPr algn="just"/>
            <a:endParaRPr lang="es-ES">
              <a:cs typeface="Calibri"/>
            </a:endParaRPr>
          </a:p>
          <a:p>
            <a:pPr marL="285750" indent="-285750" algn="just">
              <a:buFont typeface="Calibri"/>
              <a:buChar char="-"/>
            </a:pPr>
            <a:r>
              <a:rPr lang="es-ES">
                <a:cs typeface="Calibri"/>
              </a:rPr>
              <a:t>Integración en plataformas: El sistema incluye una aplicación móvil para capturar y procesar los datos, y una plataforma web para gestionar, editar y descargar los formularios digitalizados.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EAE3C1-95AF-F6A1-749A-152A92D6CD40}"/>
              </a:ext>
            </a:extLst>
          </p:cNvPr>
          <p:cNvSpPr txBox="1"/>
          <p:nvPr/>
        </p:nvSpPr>
        <p:spPr>
          <a:xfrm>
            <a:off x="6094678" y="2320881"/>
            <a:ext cx="482436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Limitaciones</a:t>
            </a:r>
          </a:p>
          <a:p>
            <a:endParaRPr lang="es-ES">
              <a:cs typeface="Calibri"/>
            </a:endParaRPr>
          </a:p>
          <a:p>
            <a:pPr marL="285750" indent="-285750" algn="just">
              <a:buFont typeface="Calibri"/>
              <a:buChar char="-"/>
            </a:pPr>
            <a:r>
              <a:rPr lang="es-ES">
                <a:cs typeface="Calibri"/>
              </a:rPr>
              <a:t>Calidad de imagen: La precisión del OCR puede verse afectado según la iluminación del entorno</a:t>
            </a:r>
          </a:p>
          <a:p>
            <a:pPr algn="just"/>
            <a:endParaRPr lang="es-ES">
              <a:cs typeface="Calibri"/>
            </a:endParaRPr>
          </a:p>
          <a:p>
            <a:pPr marL="285750" indent="-285750" algn="just">
              <a:buFont typeface="Calibri"/>
              <a:buChar char="-"/>
            </a:pPr>
            <a:r>
              <a:rPr lang="es-ES">
                <a:cs typeface="Calibri"/>
              </a:rPr>
              <a:t>Caligrafías: La diversidad de las personas en su caligrafía puede dificultar en algunas ocasiones su precisión.</a:t>
            </a:r>
          </a:p>
          <a:p>
            <a:pPr marL="285750" indent="-285750" algn="just">
              <a:buFont typeface="Calibri"/>
              <a:buChar char="-"/>
            </a:pPr>
            <a:endParaRPr lang="es-ES">
              <a:cs typeface="Calibri"/>
            </a:endParaRPr>
          </a:p>
          <a:p>
            <a:pPr marL="285750" indent="-285750" algn="just">
              <a:buFont typeface="Calibri"/>
              <a:buChar char="-"/>
            </a:pPr>
            <a:r>
              <a:rPr lang="es-ES">
                <a:cs typeface="Calibri"/>
              </a:rPr>
              <a:t>Calidad del documento: Un documento dañado en calidad </a:t>
            </a:r>
            <a:r>
              <a:rPr lang="es-ES" err="1">
                <a:cs typeface="Calibri"/>
              </a:rPr>
              <a:t>fisica</a:t>
            </a:r>
            <a:r>
              <a:rPr lang="es-ES">
                <a:cs typeface="Calibri"/>
              </a:rPr>
              <a:t>, puede dificultar tanto al escaneo como al OCR, dificultando su transcripción.</a:t>
            </a:r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0AD36C2-422A-6DE1-9822-52D97BF873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5" t="6870" r="12903" b="1527"/>
          <a:stretch/>
        </p:blipFill>
        <p:spPr>
          <a:xfrm>
            <a:off x="10506634" y="6068545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Metodología de trabajo para el desarrollo del proyecto</a:t>
            </a:r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96D0EB50-42D6-926A-9157-E0ADB40E3D5E}"/>
              </a:ext>
            </a:extLst>
          </p:cNvPr>
          <p:cNvSpPr txBox="1"/>
          <p:nvPr/>
        </p:nvSpPr>
        <p:spPr>
          <a:xfrm>
            <a:off x="852773" y="2265783"/>
            <a:ext cx="1049054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Metodología Tradicional</a:t>
            </a: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Se optó por una metodología tradicional para establecer un proceso estructurado y controlado desde el inicio, lo cual resulta útil para tener un enfoque de desarrollo en varias fases (captura de datos, procesamiento de imágenes, digitalización y transcripción). En este contexto, el Modelo en cascada, de manera secuencial, facilita la planificación y desarrollo del proyecto, asegurando que cada fase esté definida antes de pasar a la siguiente.</a:t>
            </a:r>
          </a:p>
          <a:p>
            <a:endParaRPr lang="es-ES"/>
          </a:p>
          <a:p>
            <a:r>
              <a:rPr lang="es-ES">
                <a:ea typeface="+mn-lt"/>
                <a:cs typeface="+mn-lt"/>
              </a:rPr>
              <a:t>Sin embargo, se utilizó la herramienta de trabajo "Kanban" para mantener un orden estructurado y organizado en el control de las tareas definidas.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294CD8F-8F00-E519-A499-3443904F51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5" t="6870" r="12903" b="1527"/>
          <a:stretch/>
        </p:blipFill>
        <p:spPr>
          <a:xfrm>
            <a:off x="10506634" y="6068545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997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" y="1155656"/>
            <a:ext cx="1219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Cronograma para el desarrollo del proyecto</a:t>
            </a:r>
          </a:p>
          <a:p>
            <a:pPr algn="ctr"/>
            <a:r>
              <a:rPr lang="es-MX" sz="1600">
                <a:solidFill>
                  <a:schemeClr val="bg2">
                    <a:lumMod val="50000"/>
                  </a:schemeClr>
                </a:solidFill>
              </a:rPr>
              <a:t>* Utilizar cronograma de inicio, indicando el cumplimiento al término del proyecto </a:t>
            </a:r>
            <a:endParaRPr lang="es-CL" sz="1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F6CD3616-9602-3036-196E-BF3B8AE76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5626"/>
            <a:ext cx="12192000" cy="48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0692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/>
              <a:t>Arquitectura del software</a:t>
            </a:r>
          </a:p>
          <a:p>
            <a:pPr algn="ctr"/>
            <a:endParaRPr lang="es-MX" sz="240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5FD7C35-D654-EF39-B773-012C4E03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2119872"/>
            <a:ext cx="8477250" cy="4276725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92CE0E7-F241-D31F-1D44-F4ED7B84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75" t="6870" r="12903" b="1527"/>
          <a:stretch/>
        </p:blipFill>
        <p:spPr>
          <a:xfrm>
            <a:off x="10516041" y="414693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146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</a:t>
            </a:r>
            <a:r>
              <a:rPr lang="es-MX" err="1">
                <a:solidFill>
                  <a:schemeClr val="bg2">
                    <a:lumMod val="50000"/>
                  </a:schemeClr>
                </a:solidFill>
              </a:rPr>
              <a:t>HortiScan</a:t>
            </a:r>
            <a:r>
              <a:rPr lang="es-MX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21929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Modelo de datos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3589139-4EC3-1551-6255-1FF54CB1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2" y="1871940"/>
            <a:ext cx="6886575" cy="4775200"/>
          </a:xfrm>
          <a:prstGeom prst="rect">
            <a:avLst/>
          </a:prstGeom>
        </p:spPr>
      </p:pic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98C9C95-38B4-5DF1-E195-894C5B99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75" t="6870" r="12903" b="1527"/>
          <a:stretch/>
        </p:blipFill>
        <p:spPr>
          <a:xfrm>
            <a:off x="10506634" y="6068545"/>
            <a:ext cx="1678964" cy="7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761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revision>22</cp:revision>
  <dcterms:created xsi:type="dcterms:W3CDTF">2023-10-28T21:12:11Z</dcterms:created>
  <dcterms:modified xsi:type="dcterms:W3CDTF">2024-10-22T23:50:15Z</dcterms:modified>
</cp:coreProperties>
</file>